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BYRNE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Criminal Minds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Chardonnay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크리미널</a:t>
            </a:r>
            <a:r>
              <a:rPr lang="ko-KR" altLang="en-US" sz="1400" dirty="0" smtClean="0">
                <a:latin typeface="+mn-ea"/>
              </a:rPr>
              <a:t> 마인드 </a:t>
            </a:r>
            <a:r>
              <a:rPr lang="ko-KR" altLang="en-US" sz="1400" dirty="0" err="1" smtClean="0">
                <a:latin typeface="+mn-ea"/>
              </a:rPr>
              <a:t>샤도네이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186300"/>
              </p:ext>
            </p:extLst>
          </p:nvPr>
        </p:nvGraphicFramePr>
        <p:xfrm>
          <a:off x="4929189" y="1292228"/>
          <a:ext cx="3848100" cy="66961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수확한 뒤 줄기 제거 후 신선한 과일의 맛을 위해 낮은 온도에서 잠시 보관합니다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청징화가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진행되고 온도 조절 가능한 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12-18°C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에서 발효를 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부드럽고 풍부한 느낌을 주기 위해 앙금 숙성을 진행합니다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밝게 빛나는 연한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레몬색을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띠고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청사과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시트러스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파인애플의 아로마와 함께 바닐라 아로마가 살짝 묻어납니다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레몬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파인애플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그리고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청사과와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같은 상쾌하고 생생한 풍미가 지배적이지만 미묘한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프렌치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오크의 바닐라와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모카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노트도 존재합니다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10-12°C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에피타이저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새우 크림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파스타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알렉스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바이른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(Alex Byrne)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바이른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빈야드의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창업자로서 그의 와인 관련 경력은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살 때부터 시작 되었습니다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알렉스는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2002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야라 밸리에 위치한 도미니크 와인 양조장에서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빈티지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셀러로 일하면서 대학에서 와인을 공부했으며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마가릿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강에서 와인 소매업과 와인 제조업을 계속 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바이른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빈야드가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소유한 여러 브랜드 중에서 신선한 개성이 가장 명확하게 나타나는 레이블을 소유한 브랜드가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크리미널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마인드입니다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패셔너블하고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친금감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있는 브랜드를 표방하여 젊은 와인 애호가들의 사랑을 받고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넷플릭스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시리즈 중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오렌지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이즈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더 뉴 블랙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＂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에서 영감을 받아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작품속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캐릭터 및 스타일을 각각의 와인에 잘 표현하고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289761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South Australia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13.5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Chardonnay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Winestate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 Magazine Mar/Apr 2021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t="2412" r="17935" b="1587"/>
          <a:stretch/>
        </p:blipFill>
        <p:spPr>
          <a:xfrm>
            <a:off x="387638" y="370624"/>
            <a:ext cx="1476089" cy="536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</TotalTime>
  <Words>215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69</cp:revision>
  <dcterms:created xsi:type="dcterms:W3CDTF">2022-01-04T06:08:32Z</dcterms:created>
  <dcterms:modified xsi:type="dcterms:W3CDTF">2022-06-23T05:26:16Z</dcterms:modified>
</cp:coreProperties>
</file>