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0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5089978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VIGNERONS CATALANS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Entre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Copains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I.G.P. Cotes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Catalanes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White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앙트르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꼬빵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블랑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385826"/>
              </p:ext>
            </p:extLst>
          </p:nvPr>
        </p:nvGraphicFramePr>
        <p:xfrm>
          <a:off x="4929189" y="1292228"/>
          <a:ext cx="3848100" cy="669619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포도의 산도 유지를 위해 이른 새벽 수확을 하고 으깬 뒤 산소가 없는 환경에서 섬세하게 압착합니다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포도즙은 발효 전 낮은 온도에서 안정화에 들어가고 인공 배양 효모를 이용해 발효를 진행합니다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. 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초록빛이 감도는 연한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레몬색을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띠고 열대과일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시트러스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흰 꽃과 같은 아로마가 강렬합니다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뮈스카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품종의 신선하고 활기 넘치는 아로마가 입 안에서 표현되고 레몬과 열대 과일 노트로 마무리됩니다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8~10°C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해산물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플래터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조개구이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구운 생선 요리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고트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치즈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루씨옹의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영혼 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비네롱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카탈랑스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Vignerons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Catalans)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는 프랑스 및 해외에서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루씨옹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(Roussillon)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와인을 보급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성장 및 인지도 제고를 목적으로 하는 생산자 단체입니다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루씨옹은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탁월한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떼루아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화창한 기후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따뜻한 날씨 등 최적의 와인 재배 조건을 갖춘 와인 재배 지역이며 또한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와이너리가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자리잡고 있는 이 지역의 지질학적 구조는 풍부한 양질의 스틸 와인과 디저트 와인을 생산할 수 있는 여건을 만들어줍니다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227057"/>
              </p:ext>
            </p:extLst>
          </p:nvPr>
        </p:nvGraphicFramePr>
        <p:xfrm>
          <a:off x="2432051" y="1476376"/>
          <a:ext cx="2740029" cy="5442755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Roussillon, France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White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11.5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Muscat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Petits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 Grains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Muscat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d’Alexandrie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8" t="6730" r="10029" b="7175"/>
          <a:stretch/>
        </p:blipFill>
        <p:spPr>
          <a:xfrm>
            <a:off x="386498" y="477504"/>
            <a:ext cx="1558828" cy="525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443</TotalTime>
  <Words>182</Words>
  <Application>Microsoft Office PowerPoint</Application>
  <PresentationFormat>화면 슬라이드 쇼(4:3)</PresentationFormat>
  <Paragraphs>36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54</cp:revision>
  <dcterms:created xsi:type="dcterms:W3CDTF">2022-01-04T06:08:32Z</dcterms:created>
  <dcterms:modified xsi:type="dcterms:W3CDTF">2022-06-23T00:32:21Z</dcterms:modified>
</cp:coreProperties>
</file>