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1" d="100"/>
          <a:sy n="111" d="100"/>
        </p:scale>
        <p:origin x="160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39752" y="324322"/>
            <a:ext cx="4230253" cy="773414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Georgia" pitchFamily="18" charset="0"/>
                <a:ea typeface="Constantia" charset="0"/>
                <a:cs typeface="Constantia" charset="0"/>
              </a:rPr>
              <a:t>PLUMJACK RESERVE CHARDONNAY</a:t>
            </a:r>
            <a:endParaRPr lang="en-US" altLang="ko-KR" sz="1600" b="1" dirty="0">
              <a:ln>
                <a:solidFill>
                  <a:schemeClr val="tx1">
                    <a:alpha val="30000"/>
                  </a:schemeClr>
                </a:solidFill>
              </a:ln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</a:rPr>
              <a:t>플럼잭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리저브</a:t>
            </a:r>
            <a:r>
              <a:rPr lang="ko-KR" altLang="en-US" sz="1400" dirty="0" smtClean="0">
                <a:latin typeface="+mj-ea"/>
              </a:rPr>
              <a:t> </a:t>
            </a:r>
            <a:r>
              <a:rPr lang="ko-KR" altLang="en-US" sz="1400" dirty="0" err="1" smtClean="0">
                <a:latin typeface="+mj-ea"/>
              </a:rPr>
              <a:t>샤도네이</a:t>
            </a:r>
            <a:endParaRPr kumimoji="1" lang="ko-KR" altLang="en-US" dirty="0">
              <a:latin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363186"/>
              </p:ext>
            </p:extLst>
          </p:nvPr>
        </p:nvGraphicFramePr>
        <p:xfrm>
          <a:off x="4929190" y="1291455"/>
          <a:ext cx="3848452" cy="45779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 smtClean="0">
                          <a:latin typeface="+mj-lt"/>
                        </a:rPr>
                        <a:t>프렌치오크에서</a:t>
                      </a:r>
                      <a:r>
                        <a:rPr lang="ko-KR" altLang="en-US" sz="900" baseline="0" dirty="0" smtClean="0">
                          <a:latin typeface="+mj-lt"/>
                        </a:rPr>
                        <a:t> 발효 후</a:t>
                      </a:r>
                      <a:r>
                        <a:rPr lang="en-US" altLang="ko-KR" sz="900" baseline="0" dirty="0" smtClean="0">
                          <a:latin typeface="+mj-lt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+mj-lt"/>
                        </a:rPr>
                        <a:t>스테인리스 스틸 숙성</a:t>
                      </a:r>
                      <a:endParaRPr lang="en-US" altLang="ko-KR" sz="900" baseline="0" dirty="0">
                        <a:latin typeface="+mj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첫 향으로 레몬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라임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오렌지의 노트를 </a:t>
                      </a:r>
                      <a:r>
                        <a:rPr lang="ko-KR" altLang="en-US" sz="900" baseline="0" dirty="0" err="1" smtClean="0"/>
                        <a:t>느낄수</a:t>
                      </a:r>
                      <a:r>
                        <a:rPr lang="ko-KR" altLang="en-US" sz="900" baseline="0" dirty="0" smtClean="0"/>
                        <a:t> 있으며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이어서 풍부한 </a:t>
                      </a: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 smtClean="0"/>
                        <a:t>리치향이</a:t>
                      </a:r>
                      <a:r>
                        <a:rPr lang="ko-KR" altLang="en-US" sz="900" baseline="0" dirty="0" smtClean="0"/>
                        <a:t> 뒤따른다</a:t>
                      </a:r>
                      <a:r>
                        <a:rPr lang="en-US" altLang="ko-KR" sz="900" baseline="0" dirty="0" smtClean="0"/>
                        <a:t>. </a:t>
                      </a:r>
                      <a:r>
                        <a:rPr lang="ko-KR" altLang="en-US" sz="900" baseline="0" dirty="0" err="1" smtClean="0"/>
                        <a:t>레몬커드를</a:t>
                      </a:r>
                      <a:r>
                        <a:rPr lang="ko-KR" altLang="en-US" sz="900" baseline="0" dirty="0" smtClean="0"/>
                        <a:t> 연상시키는 </a:t>
                      </a:r>
                      <a:r>
                        <a:rPr lang="ko-KR" altLang="en-US" sz="900" baseline="0" dirty="0" err="1" smtClean="0"/>
                        <a:t>크리미한</a:t>
                      </a:r>
                      <a:r>
                        <a:rPr lang="ko-KR" altLang="en-US" sz="900" baseline="0" dirty="0" smtClean="0"/>
                        <a:t> </a:t>
                      </a:r>
                      <a:r>
                        <a:rPr lang="ko-KR" altLang="en-US" sz="900" baseline="0" dirty="0" err="1" smtClean="0"/>
                        <a:t>식감이</a:t>
                      </a:r>
                      <a:r>
                        <a:rPr lang="ko-KR" altLang="en-US" sz="900" baseline="0" dirty="0" smtClean="0"/>
                        <a:t> 활기차고 </a:t>
                      </a: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밝은 산도와 균형을 이룬다</a:t>
                      </a:r>
                      <a:r>
                        <a:rPr lang="en-US" altLang="ko-KR" sz="900" baseline="0" dirty="0" smtClean="0"/>
                        <a:t>. 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와이너리의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와인에 대한 사랑과 열정이 가득한 캘리포니아 주지사 개빈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뉴섬에의해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1995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년에 설립되었다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셰익스피어의 작품 중 가장 기억에 남는 인물 중 하나인 존 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플럼잭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폴스테프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경으로부터 영감을 받아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개빈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뉴섬은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작곡가 겸 자선가인 고든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게티와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함께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나파밸리에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있는 가장 오래된 </a:t>
                      </a:r>
                      <a:r>
                        <a:rPr lang="ko-KR" altLang="en-US" sz="900" baseline="0" dirty="0" err="1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 하나를 구입하였으며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그들만의 매력적이고 친근한 스타일 및 열정으로 오늘날 전세계적으로 명성이 자자한고품질의 와인들을 만들어 냈다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716906"/>
              </p:ext>
            </p:extLst>
          </p:nvPr>
        </p:nvGraphicFramePr>
        <p:xfrm>
          <a:off x="2432316" y="1476476"/>
          <a:ext cx="2401406" cy="417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9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Napa Valley,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14.2%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604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Chardonnay</a:t>
                      </a:r>
                      <a:endParaRPr lang="en-US" altLang="ko-KR" sz="1100" b="0" i="0" u="none" strike="noStrike" kern="1200" baseline="0" dirty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i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PRODUCTION</a:t>
                      </a:r>
                    </a:p>
                    <a:p>
                      <a:pPr latinLnBrk="1"/>
                      <a:r>
                        <a:rPr lang="en-US" altLang="ko-KR" sz="1100" b="0" i="0" dirty="0" smtClean="0">
                          <a:latin typeface="Constantia" panose="02030602050306030303" pitchFamily="18" charset="0"/>
                          <a:ea typeface="Georgia" charset="0"/>
                          <a:cs typeface="Georgia" charset="0"/>
                        </a:rPr>
                        <a:t>3,534 cases</a:t>
                      </a:r>
                      <a:endParaRPr lang="ko-KR" altLang="en-US" sz="1100" b="0" i="0" dirty="0">
                        <a:latin typeface="Constantia" panose="02030602050306030303" pitchFamily="18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724E99F-C2D5-44D8-AEAE-17CA7977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8" y="887385"/>
            <a:ext cx="1685564" cy="4895572"/>
          </a:xfrm>
          <a:prstGeom prst="rect">
            <a:avLst/>
          </a:prstGeom>
        </p:spPr>
      </p:pic>
      <p:sp>
        <p:nvSpPr>
          <p:cNvPr id="39" name="직사각형 38"/>
          <p:cNvSpPr/>
          <p:nvPr/>
        </p:nvSpPr>
        <p:spPr>
          <a:xfrm>
            <a:off x="1865114" y="6358267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865114" y="658038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/>
          <p:cNvSpPr/>
          <p:nvPr/>
        </p:nvSpPr>
        <p:spPr>
          <a:xfrm>
            <a:off x="1428728" y="589964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206656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133</Words>
  <Application>Microsoft Office PowerPoint</Application>
  <PresentationFormat>화면 슬라이드 쇼(4:3)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reo9201@outlook.kr</cp:lastModifiedBy>
  <cp:revision>72</cp:revision>
  <dcterms:created xsi:type="dcterms:W3CDTF">2019-03-22T07:50:06Z</dcterms:created>
  <dcterms:modified xsi:type="dcterms:W3CDTF">2022-04-22T09:32:33Z</dcterms:modified>
</cp:coreProperties>
</file>