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BYRNE</a:t>
            </a:r>
            <a:endParaRPr lang="en-US" altLang="ko-KR" sz="1600" b="1" dirty="0" smtClean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Criminal Minds Cabernet Merlot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크리미널</a:t>
            </a:r>
            <a:r>
              <a:rPr lang="ko-KR" altLang="en-US" sz="1400" dirty="0" smtClean="0">
                <a:latin typeface="+mn-ea"/>
              </a:rPr>
              <a:t> 마인드 </a:t>
            </a:r>
            <a:r>
              <a:rPr lang="ko-KR" altLang="en-US" sz="1400" dirty="0" err="1" smtClean="0">
                <a:latin typeface="+mn-ea"/>
              </a:rPr>
              <a:t>카베르네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메를로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627244"/>
              </p:ext>
            </p:extLst>
          </p:nvPr>
        </p:nvGraphicFramePr>
        <p:xfrm>
          <a:off x="4929189" y="1292228"/>
          <a:ext cx="3848100" cy="655903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껍질과 함께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 간 발효를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22-28°C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온도에서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탄닌을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부드럽게 하기 위해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프렌치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오크와 아메리칸 오크를 사용해 숙성합니다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보랏빛이 감도는 짙은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루비색을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띠며 블랙커런트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블랙베리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제비꽃의 아로마가 강렬합니다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미묘한 오크 터치에서 오는 블랙커런트와 검은 과일의 느낌이 강하고 중간 정도의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길고 풍미 있는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피니쉬를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가진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등심 스테이크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미트볼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파스타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알렉스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바이른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(Alex Byrne)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바이른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빈야드의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창업자로서 그의 와인 관련 경력은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살 때부터 시작 되었습니다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알렉스는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2002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야라 밸리에 위치한 도미니크 와인 양조장에서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빈티지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셀러로 일하면서 대학에서 와인을 공부했으며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마가릿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강에서 와인 소매업과 와인 제조업을 계속 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바이른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빈야드가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소유한 여러 브랜드 중에서 신선한 개성이 가장 명확하게 나타나는 레이블을 소유한 브랜드가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크리미널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마인드입니다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패셔너블하고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친금감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있는 브랜드를 표방하여 젊은 와인 애호가들의 사랑을 받고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넷플릭스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시리즈 중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오렌지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이즈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더 뉴 블랙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＂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에서 영감을 받아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작품속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캐릭터 및 스타일을 각각의 와인에 잘 표현하고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663543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South Australia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14.5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Cabernet Sauvignon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Merlot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New World Wine Awards 2021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- SILVER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2794" r="28981" b="1333"/>
          <a:stretch/>
        </p:blipFill>
        <p:spPr>
          <a:xfrm>
            <a:off x="526179" y="415681"/>
            <a:ext cx="1314606" cy="536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</TotalTime>
  <Words>204</Words>
  <Application>Microsoft Office PowerPoint</Application>
  <PresentationFormat>화면 슬라이드 쇼(4:3)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67</cp:revision>
  <dcterms:created xsi:type="dcterms:W3CDTF">2022-01-04T06:08:32Z</dcterms:created>
  <dcterms:modified xsi:type="dcterms:W3CDTF">2022-06-23T05:10:43Z</dcterms:modified>
</cp:coreProperties>
</file>