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 varScale="1">
        <p:scale>
          <a:sx n="110" d="100"/>
          <a:sy n="110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DD2A5-0E1B-4F9F-BF61-72981209235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7F9B-3223-48B4-8AA5-31B6905125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1756883" cy="1101132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Constantia" charset="0"/>
                <a:cs typeface="Constantia" charset="0"/>
              </a:rPr>
              <a:t>J.LOHR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Constantia" charset="0"/>
                <a:cs typeface="Constantia" charset="0"/>
              </a:rPr>
              <a:t>Cuvee PAU</a:t>
            </a:r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+mj-ea"/>
                <a:ea typeface="+mj-ea"/>
                <a:cs typeface="Dotum" charset="-127"/>
              </a:rPr>
              <a:t>제이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로어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뀌베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</a:t>
            </a:r>
            <a:r>
              <a:rPr lang="en-US" altLang="ko-KR" sz="1400" dirty="0">
                <a:latin typeface="+mj-ea"/>
                <a:ea typeface="+mj-ea"/>
                <a:cs typeface="Dotum" charset="-127"/>
              </a:rPr>
              <a:t>PAU</a:t>
            </a:r>
            <a:endParaRPr kumimoji="1" lang="ko-KR" altLang="en-US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869932"/>
              </p:ext>
            </p:extLst>
          </p:nvPr>
        </p:nvGraphicFramePr>
        <p:xfrm>
          <a:off x="4929190" y="1291455"/>
          <a:ext cx="3848452" cy="60257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3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19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 MAKING</a:t>
                      </a: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손 수확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오픈</a:t>
                      </a:r>
                      <a:r>
                        <a:rPr lang="en-US" altLang="ko-KR" sz="900" baseline="0" dirty="0"/>
                        <a:t> </a:t>
                      </a:r>
                      <a:r>
                        <a:rPr lang="ko-KR" altLang="en-US" sz="900" baseline="0" dirty="0"/>
                        <a:t>탱크에서 발효</a:t>
                      </a:r>
                      <a:r>
                        <a:rPr lang="en-US" altLang="ko-KR" sz="900" baseline="0" dirty="0"/>
                        <a:t>, 18</a:t>
                      </a:r>
                      <a:r>
                        <a:rPr lang="ko-KR" altLang="en-US" sz="900" baseline="0" dirty="0"/>
                        <a:t>개월 프렌치 오크 숙성 </a:t>
                      </a:r>
                      <a:r>
                        <a:rPr lang="en-US" altLang="ko-KR" sz="900" baseline="0" dirty="0"/>
                        <a:t>(60% New)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농축된 블랙 커런트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블랙 체리 향기가 오크 숙성에서 오는 삼나무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시가 향기와 혼합되어 느껴진다</a:t>
                      </a:r>
                      <a:r>
                        <a:rPr lang="en-US" altLang="ko-KR" sz="900" baseline="0" dirty="0"/>
                        <a:t>. </a:t>
                      </a:r>
                      <a:r>
                        <a:rPr lang="ko-KR" altLang="en-US" sz="900" baseline="0" dirty="0"/>
                        <a:t>유질감이 느껴지는 부드러운 질감이 </a:t>
                      </a:r>
                      <a:r>
                        <a:rPr lang="ko-KR" altLang="en-US" sz="900" baseline="0" dirty="0" err="1"/>
                        <a:t>피니쉬를</a:t>
                      </a:r>
                      <a:r>
                        <a:rPr lang="ko-KR" altLang="en-US" sz="900" baseline="0" dirty="0"/>
                        <a:t> 장식한다</a:t>
                      </a:r>
                      <a:r>
                        <a:rPr lang="en-US" altLang="ko-KR" sz="900" baseline="0" dirty="0"/>
                        <a:t>.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제이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빈야드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&amp;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와이너리가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설립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성장함과 동시에 센트럴 코스트가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세계적인 와인산지로 떠오르기 시작한 것은 절대 우연이 아니다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설립자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로어는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1970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년대 몬테레이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파소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지역의 잠재력을 가장 먼저 알아차린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사람 중 한 명으로 센트럴 코스트의 명성을 알리는 데 큰 역할을 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2020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제이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빈야드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&amp;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캘리포니아 그린 메달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리더상을 수상했다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환경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경제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사회적 형평성 세 가지 항목에서 탁월한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성과를 발휘하고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지속가능성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＂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이 전반적인 비즈니스에 적용되었기에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공식적으로 인정받는 영광을 안았다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50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전 설립된 이래 현재까지도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가족 경영으로 운영되며 와인 업계에서 가장 존경받는 와인 브랜드 중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하나로 손꼽힌다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산 호세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파소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로블에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위치한 와인 센터가 매년 수천명의 방문객들로 붐비는 이유이다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제품명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PAU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는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보르도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Pauillac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지역명을 의미한다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포이약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그랑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크뤼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블렌딩을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제이로어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스타일로 재해석했다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품종별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블렌딩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비율에 대한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룰은 없다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매년 수확되는 포도에 따라 질감과 복합성에 중점을 두고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블렌딩하여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고퀄리티의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다채로운 와인을 보여준다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AWARDS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Wine Enthusiast - 2020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TOP 100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와인 선정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Wine Enthusiast - 95 pts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12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dirty="0">
                        <a:solidFill>
                          <a:srgbClr val="C00000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dirty="0">
                        <a:solidFill>
                          <a:srgbClr val="C00000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altLang="ko-KR" sz="900" dirty="0">
                          <a:latin typeface="+mn-ea"/>
                        </a:rPr>
                        <a:t> </a:t>
                      </a:r>
                      <a:endParaRPr lang="en-US" altLang="ko-KR" sz="900" dirty="0">
                        <a:latin typeface="+mn-ea"/>
                        <a:cs typeface="Arial" pitchFamily="34" charset="0"/>
                      </a:endParaRPr>
                    </a:p>
                    <a:p>
                      <a:pPr marL="121217" indent="-121217">
                        <a:buFont typeface="Arial" charset="0"/>
                        <a:buChar char="•"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370073"/>
              </p:ext>
            </p:extLst>
          </p:nvPr>
        </p:nvGraphicFramePr>
        <p:xfrm>
          <a:off x="2432316" y="1476476"/>
          <a:ext cx="2401406" cy="46909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0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Paso Robles, California, USA 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Red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14.9%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4976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65% Cabernet Sauvignon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21% Cabernet Franc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13% Petit Verdot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  1% Merlot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428728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643042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14" y="614364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428728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2" name="직사각형 31"/>
          <p:cNvSpPr/>
          <p:nvPr/>
        </p:nvSpPr>
        <p:spPr>
          <a:xfrm>
            <a:off x="1643042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857356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1643042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857356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" name="그림 2" descr="실내, 알코올, 음료이(가) 표시된 사진&#10;&#10;자동 생성된 설명">
            <a:extLst>
              <a:ext uri="{FF2B5EF4-FFF2-40B4-BE49-F238E27FC236}">
                <a16:creationId xmlns:a16="http://schemas.microsoft.com/office/drawing/2014/main" id="{60F5C682-72B1-4A0A-B8F4-50430BF970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10" y="808031"/>
            <a:ext cx="1371406" cy="4680000"/>
          </a:xfrm>
          <a:prstGeom prst="rect">
            <a:avLst/>
          </a:prstGeom>
        </p:spPr>
      </p:pic>
      <p:pic>
        <p:nvPicPr>
          <p:cNvPr id="41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16908F2-12CF-48C6-BD23-72F60AABE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1670</TotalTime>
  <Words>258</Words>
  <Application>Microsoft Office PowerPoint</Application>
  <PresentationFormat>화면 슬라이드 쇼(4:3)</PresentationFormat>
  <Paragraphs>47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Jimmy Kim</cp:lastModifiedBy>
  <cp:revision>48</cp:revision>
  <dcterms:created xsi:type="dcterms:W3CDTF">2019-03-22T07:50:06Z</dcterms:created>
  <dcterms:modified xsi:type="dcterms:W3CDTF">2021-10-14T01:54:22Z</dcterms:modified>
</cp:coreProperties>
</file>