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ALBERTO NANI</a:t>
            </a:r>
            <a:endParaRPr lang="en-US" altLang="ko-KR" sz="1600" b="1" dirty="0" smtClean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Prosecco Extra Dry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알베르토</a:t>
            </a:r>
            <a:r>
              <a:rPr lang="ko-KR" altLang="en-US" sz="1400" dirty="0" smtClean="0">
                <a:latin typeface="+mn-ea"/>
              </a:rPr>
              <a:t> 나니 </a:t>
            </a:r>
            <a:r>
              <a:rPr lang="ko-KR" altLang="en-US" sz="1400" dirty="0" err="1" smtClean="0">
                <a:latin typeface="+mn-ea"/>
              </a:rPr>
              <a:t>프로세코</a:t>
            </a:r>
            <a:r>
              <a:rPr lang="ko-KR" altLang="en-US" sz="1400" dirty="0" smtClean="0">
                <a:latin typeface="+mn-ea"/>
              </a:rPr>
              <a:t> 엑스트라 드라이 </a:t>
            </a:r>
            <a:r>
              <a:rPr lang="ko-KR" altLang="en-US" sz="1400" dirty="0" err="1" smtClean="0">
                <a:latin typeface="+mn-ea"/>
              </a:rPr>
              <a:t>유기농</a:t>
            </a:r>
            <a:r>
              <a:rPr lang="ko-KR" altLang="en-US" sz="1400" dirty="0" smtClean="0">
                <a:latin typeface="+mn-ea"/>
              </a:rPr>
              <a:t> 비건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718232"/>
              </p:ext>
            </p:extLst>
          </p:nvPr>
        </p:nvGraphicFramePr>
        <p:xfrm>
          <a:off x="4929189" y="1292228"/>
          <a:ext cx="3848100" cy="63913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샤르마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방식을 통한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스파클링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와인 양조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탱크 방식이란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?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온도 조절 가능한 스테인리스 스틸 탱크에서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1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차 발효 후 효모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당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등을 넣고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차 발효를 밀폐 탱크에서 진행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옅은 볏짚 색을 띠고 화사한 꽃과 잼 같은 아로마를 가지고 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신선하고 우아한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과일향의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부드러운 버블과 적절한 산도가 조화를 이루며 향긋하고 상쾌한 맛을 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6~10°C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식전주로도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훌륭하며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가벼운 샐러드 및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환경을 중시하는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알베르토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나니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알베르토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나니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그 시작부터 살충제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제초제를 사용하지 않은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유기농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와인을 생산하고 싶어했습니다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후대를 위해 자연을 중요시 하는 마음과 환경을 보호하는 태도는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알베르토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나니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가장 중요하게 생각하는 가치입니다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이러한 가치를 실현하고 이탈리아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베네토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지역의 전통과 역사에 영감을 받아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유기농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와인을 생산하기로 결정하였습니다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751321"/>
              </p:ext>
            </p:extLst>
          </p:nvPr>
        </p:nvGraphicFramePr>
        <p:xfrm>
          <a:off x="2432051" y="1476376"/>
          <a:ext cx="2740029" cy="708646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Veneto,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Sprkling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11%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Glera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2021 Berliner Wein Trophy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2020 Gilbert &amp; Gaillard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2020 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Spring Tasting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Silver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2019 Berliner Wein Trophy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2019 International Wine Challenge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93 points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7" y="194736"/>
            <a:ext cx="2145554" cy="554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</TotalTime>
  <Words>187</Words>
  <Application>Microsoft Office PowerPoint</Application>
  <PresentationFormat>화면 슬라이드 쇼(4:3)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47</cp:revision>
  <dcterms:created xsi:type="dcterms:W3CDTF">2022-01-04T06:08:32Z</dcterms:created>
  <dcterms:modified xsi:type="dcterms:W3CDTF">2022-06-16T06:37:28Z</dcterms:modified>
</cp:coreProperties>
</file>