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VOGA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Rose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Spumante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보가 </a:t>
            </a:r>
            <a:r>
              <a:rPr lang="ko-KR" altLang="en-US" sz="1400" dirty="0" err="1" smtClean="0">
                <a:latin typeface="+mn-ea"/>
              </a:rPr>
              <a:t>로제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스푸만떼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396997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 수확 후 부드럽게 압착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온도 조절 가능한 스테인리스 스틸 탱크에서 발효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핑크빛을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띠고 야생 딸기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라즈베리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향이 피어 오른다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상쾌하고 균형 잡힌 산도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잘 익은 오렌지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자몽의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마시나며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신선한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과일향과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풍부한 아로마가 좋은 풍미를 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10~15°C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식전주로도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훌륭하며 가벼운 해산물 요리나 부드러운 치즈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이탈리아의 혁신적인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 이탈리아에서 보가 이탈리아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(VOGA Italia)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는 이탈리아 와인 산업에 큰 혁명입니다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굉장히 혁신적인 회사인 보가는 현재의 소비자들에 현대적인 와인의 컨셉을 제시합니다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독창적이고 세련된 보가 와인의 병은 한눈에 이목을 끌만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보가의 모든 와인들은 각각의 유명한 산지의 특징을 잘 살려 풍부한 맛과 품종의 특성을 잘 살렸습니다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10967"/>
              </p:ext>
            </p:extLst>
          </p:nvPr>
        </p:nvGraphicFramePr>
        <p:xfrm>
          <a:off x="2432051" y="1476376"/>
          <a:ext cx="2740029" cy="67511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Veneto,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Rose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11%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Pinot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Grigio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2017 Ultimate Wine Challenge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92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2018 Berliner Wine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Tropjy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July Silver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2018 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Silver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9" y="403366"/>
            <a:ext cx="1684974" cy="533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</TotalTime>
  <Words>169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43</cp:revision>
  <dcterms:created xsi:type="dcterms:W3CDTF">2022-01-04T06:08:32Z</dcterms:created>
  <dcterms:modified xsi:type="dcterms:W3CDTF">2022-06-16T06:00:06Z</dcterms:modified>
</cp:coreProperties>
</file>