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>
        <p:scale>
          <a:sx n="100" d="100"/>
          <a:sy n="100" d="100"/>
        </p:scale>
        <p:origin x="749" y="-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VOGA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Prosecco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Spumante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Brut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smtClean="0">
                <a:latin typeface="+mn-ea"/>
              </a:rPr>
              <a:t>보가 </a:t>
            </a:r>
            <a:r>
              <a:rPr lang="ko-KR" altLang="en-US" sz="1400" dirty="0" err="1" smtClean="0">
                <a:latin typeface="+mn-ea"/>
              </a:rPr>
              <a:t>프로세코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스푸만떼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브륏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27350"/>
              </p:ext>
            </p:extLst>
          </p:nvPr>
        </p:nvGraphicFramePr>
        <p:xfrm>
          <a:off x="4929189" y="1292228"/>
          <a:ext cx="3848100" cy="61286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7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개월 간의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샤르마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 방식으로 발효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연한 볏짚 색을 띠고 끊임없이 올라오는 기포가 눈에 띤다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아카시아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청사과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그리고 흰 복숭아 아로마를 가지고 있으며 입 안에서는 약간의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당미가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신선한 산도와 맞아 균형이 잘 잡힌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8~10°C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식전주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샤퀴테리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타파스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스타일의 중심지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이탈리아의 혁신적인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스타일의 중심지 이탈리아에서 보가 이탈리아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(VOGA Italia)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는 이탈리아 와인 산업에 큰 혁명입니다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굉장히 혁신적인 회사인 보가는 현재의 소비자들에 현대적인 와인의 컨셉을 제시합니다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독창적이고 세련된 보가 와인의 병은 한눈에 이목을 끌만 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보가의 모든 와인들은 각각의 유명한 산지의 특징을 잘 살려 풍부한 맛과 품종의 특성을 잘 살렸습니다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562443"/>
              </p:ext>
            </p:extLst>
          </p:nvPr>
        </p:nvGraphicFramePr>
        <p:xfrm>
          <a:off x="2432051" y="1476376"/>
          <a:ext cx="2740029" cy="5745346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Conegliano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Italy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Sparkling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10.5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Glera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AWARD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Gilbert &amp; Gaillard 2021 – </a:t>
                      </a: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GOLD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Gilbert &amp; Gaillard 2020 – </a:t>
                      </a: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GOLD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Mundus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Vini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Sommerverkostung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 –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Silver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 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8" r="16761" b="2053"/>
          <a:stretch/>
        </p:blipFill>
        <p:spPr>
          <a:xfrm>
            <a:off x="97305" y="461607"/>
            <a:ext cx="2036439" cy="527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338</TotalTime>
  <Words>158</Words>
  <Application>Microsoft Office PowerPoint</Application>
  <PresentationFormat>화면 슬라이드 쇼(4:3)</PresentationFormat>
  <Paragraphs>39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43</cp:revision>
  <dcterms:created xsi:type="dcterms:W3CDTF">2022-01-04T06:08:32Z</dcterms:created>
  <dcterms:modified xsi:type="dcterms:W3CDTF">2022-08-10T01:13:44Z</dcterms:modified>
</cp:coreProperties>
</file>