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2022-06-24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620838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NOVINOPHOBIA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</a:rPr>
              <a:t>Cabernet Sauvignon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노비노포비아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카베르네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소비뇽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342256"/>
              </p:ext>
            </p:extLst>
          </p:nvPr>
        </p:nvGraphicFramePr>
        <p:xfrm>
          <a:off x="5085907" y="1476479"/>
          <a:ext cx="3848452" cy="5064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스테인리스 스틸 탱크에서 발효 후 </a:t>
                      </a:r>
                      <a:r>
                        <a:rPr lang="ko-KR" altLang="en-US" sz="9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프렌치</a:t>
                      </a:r>
                      <a:r>
                        <a:rPr lang="ko-KR" altLang="en-US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오크와 아메리칸 오크에서 숙성을 진행합니다</a:t>
                      </a:r>
                      <a:r>
                        <a:rPr lang="en-US" altLang="ko-KR" sz="9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</a:t>
                      </a:r>
                      <a:endParaRPr lang="en-US" altLang="ko-KR" sz="9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짙은 </a:t>
                      </a:r>
                      <a:r>
                        <a:rPr lang="ko-KR" altLang="en-US" sz="9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루비색을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띠며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홍차의 힌트와 함께 블랙 커런트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블랙베리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잘 익은 자두의 과일 아로마가 풍부하며 은은하고 부드러운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탄닌으로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마무리되는 와인입니다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endParaRPr lang="en-US" altLang="ko-KR" sz="900" baseline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삼겹살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족발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Fear not, your wine is here!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노비노포비아는 와인이 다 떨어지는 것에 대한 두려움을 뜻하는 말로 와인 애호가들 사이에서 농담으로 많이 있는 말입니다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노비노포비아 시리즈는 갑자기 손님이 집에 찾아와 와인이 필요할 때 텅 빈 와인 셀러를 보며 생기는 불안감을 해소 시켜주는 와인입니다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와인과 관련된 어떠한 비상 사태에도 대처할 수 있는 기발함과 품종의 핵심을 갖춘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데일리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와인이며 섬세한 풍미의 즐거움을 선사하는 캘리포니아의 수제 클래식 와인입니다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453874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California, USA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13.5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80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Cabernet Sauvignon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10% Petit </a:t>
                      </a:r>
                      <a:r>
                        <a:rPr lang="en-US" altLang="ko-KR" sz="1100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Verdot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10% Syrah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10874" y="585600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1701" r="22700" b="2750"/>
          <a:stretch/>
        </p:blipFill>
        <p:spPr>
          <a:xfrm>
            <a:off x="429132" y="593351"/>
            <a:ext cx="1427687" cy="499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150</Words>
  <Application>Microsoft Office PowerPoint</Application>
  <PresentationFormat>화면 슬라이드 쇼(4:3)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113</cp:revision>
  <dcterms:created xsi:type="dcterms:W3CDTF">2019-03-15T00:52:41Z</dcterms:created>
  <dcterms:modified xsi:type="dcterms:W3CDTF">2022-06-24T04:12:42Z</dcterms:modified>
</cp:coreProperties>
</file>