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66" d="100"/>
          <a:sy n="66" d="100"/>
        </p:scale>
        <p:origin x="71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2023-09-26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89" y="1587216"/>
            <a:ext cx="2109249" cy="6096049"/>
          </a:xfrm>
          <a:prstGeom prst="rect">
            <a:avLst/>
          </a:prstGeom>
        </p:spPr>
      </p:pic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176526"/>
              </p:ext>
            </p:extLst>
          </p:nvPr>
        </p:nvGraphicFramePr>
        <p:xfrm>
          <a:off x="2504926" y="2234152"/>
          <a:ext cx="3664380" cy="51777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4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Marlborough, New Zealand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White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12.5% 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100% Sauvignon Blanc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r>
                        <a:rPr lang="it-IT" altLang="ko-KR" sz="1100" b="1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AWARD</a:t>
                      </a:r>
                      <a:endParaRPr lang="en-US" altLang="ko-KR" sz="1100" kern="120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r>
                        <a:rPr lang="en-US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Wine orbit - 93pts</a:t>
                      </a:r>
                    </a:p>
                    <a:p>
                      <a:pPr marL="0" marR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Wine Spectator – 90pts</a:t>
                      </a:r>
                    </a:p>
                    <a:p>
                      <a:pPr latinLnBrk="1"/>
                      <a:r>
                        <a:rPr lang="en-US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Decanter Asia Wine Awards - 90pts</a:t>
                      </a:r>
                    </a:p>
                    <a:p>
                      <a:pPr latinLnBrk="1"/>
                      <a:r>
                        <a:rPr lang="en-US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New Zealand international wine show </a:t>
                      </a:r>
                    </a:p>
                    <a:p>
                      <a:pPr latinLnBrk="1"/>
                      <a:r>
                        <a:rPr lang="en-US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– Gold</a:t>
                      </a:r>
                      <a:r>
                        <a:rPr lang="en-US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kern="120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medal</a:t>
                      </a:r>
                    </a:p>
                    <a:p>
                      <a:pPr latinLnBrk="1"/>
                      <a:endParaRPr lang="it-IT" altLang="ko-KR" sz="1100" kern="120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92116"/>
              </p:ext>
            </p:extLst>
          </p:nvPr>
        </p:nvGraphicFramePr>
        <p:xfrm>
          <a:off x="4368352" y="2234152"/>
          <a:ext cx="2367581" cy="3594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25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말보로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(Marlborough)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의 뛰어난 두 하위 지역 아와테레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(Awatere)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와 와이라우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(Wairau)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에서 재배된 포도로 양조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압착과 동시에 차가운 스테인리스 스틸 탱크로 이동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소비뇽 블랑의 향을 해치지 않는 특정 효모 균주 사용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신선한 아로마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과일향 보존위해 저온 발효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구아바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구스베리 겹겹이 쌓인 시트러스 아로마와 플로럴한 향 허브향이 조화롭다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농축된 열대과일의 맛과 집중된 미네랄리티가 우아하며 에너지 넘치는 피니시를 선사하는 말보로 소비뇽 블랑의 정석을 보여주는 와인이다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algn="just"/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23843" y="782535"/>
            <a:ext cx="311335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/>
              <a:t>DASHWOOD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/>
              <a:t>Marlborough Sauvignon Blanc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/>
              <a:t>대시우드 말보로 소비뇽 블랑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04926" y="6380817"/>
            <a:ext cx="3931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ko-KR" altLang="en-US" sz="900" b="1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말보로 지역의 놀라운 떼루아를 담고있는 대시우드</a:t>
            </a:r>
            <a:r>
              <a:rPr lang="en-US" altLang="ko-KR" sz="900" b="1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(Dashwood)</a:t>
            </a:r>
          </a:p>
          <a:p>
            <a:pPr fontAlgn="t"/>
            <a:r>
              <a:rPr lang="ko-KR" altLang="en-US" sz="900" kern="10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대시우드는 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1989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년 첫 빈티지 출시 이후 지속적으로 균형이 잡힌 활기찬 와인을 보여주고 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와이라우 계곡의 강렬한 과일 맛과 아와테레의 복잡성을 함께 지니고 있어 말보로의 고전적인 스타일을 능가하는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말보로 지역의 떼루아를 가장 잘 보여주고 있는 와인이라는 평을 받고 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endParaRPr lang="en-US" altLang="ko-KR" sz="900" kern="10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뉴질랜드 국제 와인쇼에서 올해의 와인메이커 상을 수상한 수석 와인 메이커 스튜 마펠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(Stu Marfell)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이 양조를 맡고 있다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endParaRPr lang="en-US" altLang="ko-KR" sz="900" kern="10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미국 내 메리어트 호텔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(Marriott Hotels)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전 체인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에티하드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(Etihad) </a:t>
            </a:r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항공 비즈니스 클래스 등에서 서브되고 있는 국제적으로 인정받고 있는 와이너리이다</a:t>
            </a:r>
            <a:r>
              <a:rPr lang="en-US" altLang="ko-KR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132642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32642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34695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555954" y="801325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1555954" y="823609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764952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1764952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1764952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97395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73950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73950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73950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8" y="8482329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직사각형 34"/>
          <p:cNvSpPr/>
          <p:nvPr/>
        </p:nvSpPr>
        <p:spPr>
          <a:xfrm>
            <a:off x="1549852" y="778412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764166" y="778412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555954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346956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9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774</TotalTime>
  <Words>228</Words>
  <Application>Microsoft Office PowerPoint</Application>
  <PresentationFormat>화면 슬라이드 쇼(4:3)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User</cp:lastModifiedBy>
  <cp:revision>324</cp:revision>
  <dcterms:created xsi:type="dcterms:W3CDTF">2023-07-07T01:32:19Z</dcterms:created>
  <dcterms:modified xsi:type="dcterms:W3CDTF">2023-09-26T00:16:13Z</dcterms:modified>
</cp:coreProperties>
</file>