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60" d="100"/>
          <a:sy n="60" d="100"/>
        </p:scale>
        <p:origin x="53" y="90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620838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Firstborn Shiraz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퍼스트본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쉬라즈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748749"/>
              </p:ext>
            </p:extLst>
          </p:nvPr>
        </p:nvGraphicFramePr>
        <p:xfrm>
          <a:off x="4929190" y="1291455"/>
          <a:ext cx="3848452" cy="56295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</a:p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aseline="0" dirty="0"/>
                        <a:t>30</a:t>
                      </a:r>
                      <a:r>
                        <a:rPr lang="ko-KR" altLang="en-US" sz="900" baseline="0" dirty="0"/>
                        <a:t>개월 프렌치 오크 숙성 </a:t>
                      </a:r>
                      <a:endParaRPr lang="en-US" altLang="ko-KR" sz="9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검은 자두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검은 체리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육두구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시나몬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후추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바닐라 등 복합적인 향기가 피어 오른다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마치 </a:t>
                      </a:r>
                      <a:r>
                        <a:rPr lang="ko-KR" altLang="en-US" sz="900" baseline="0" dirty="0" err="1"/>
                        <a:t>다크</a:t>
                      </a:r>
                      <a:r>
                        <a:rPr lang="ko-KR" altLang="en-US" sz="900" baseline="0" dirty="0"/>
                        <a:t> 초콜릿을 연상시키는 듯한 </a:t>
                      </a:r>
                      <a:r>
                        <a:rPr lang="ko-KR" altLang="en-US" sz="900" baseline="0" dirty="0" err="1"/>
                        <a:t>탄닌이</a:t>
                      </a:r>
                      <a:r>
                        <a:rPr lang="ko-KR" altLang="en-US" sz="900" baseline="0" dirty="0"/>
                        <a:t> </a:t>
                      </a:r>
                      <a:r>
                        <a:rPr lang="ko-KR" altLang="en-US" sz="900" baseline="0" dirty="0" err="1"/>
                        <a:t>피니쉬까지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이어진다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Vienna International Wine Competition – Gold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Syrah du Monde – Silver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Showcase – 92 pts</a:t>
                      </a: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2834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Barossa Valley, 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14.0%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Shiraz</a:t>
                      </a:r>
                    </a:p>
                    <a:p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3D11C2-67D4-435D-83FB-2FBF37F90DCE}"/>
              </a:ext>
            </a:extLst>
          </p:cNvPr>
          <p:cNvSpPr/>
          <p:nvPr/>
        </p:nvSpPr>
        <p:spPr>
          <a:xfrm>
            <a:off x="1216566" y="614203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F015056-2821-497E-BF4C-D0D9D393411A}"/>
              </a:ext>
            </a:extLst>
          </p:cNvPr>
          <p:cNvSpPr/>
          <p:nvPr/>
        </p:nvSpPr>
        <p:spPr>
          <a:xfrm>
            <a:off x="1634539" y="58973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E7A426-3CC0-4961-BA62-5751219B91CF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049D6AF-0363-4414-BD63-B344388F770D}"/>
              </a:ext>
            </a:extLst>
          </p:cNvPr>
          <p:cNvSpPr/>
          <p:nvPr/>
        </p:nvSpPr>
        <p:spPr>
          <a:xfrm>
            <a:off x="1649021" y="656539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 descr="텍스트, 음료, 알코올이(가) 표시된 사진&#10;&#10;자동 생성된 설명">
            <a:extLst>
              <a:ext uri="{FF2B5EF4-FFF2-40B4-BE49-F238E27FC236}">
                <a16:creationId xmlns:a16="http://schemas.microsoft.com/office/drawing/2014/main" id="{CAEB318F-2B95-4290-AE89-1C401EDA1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54" y="756393"/>
            <a:ext cx="1457640" cy="4680000"/>
          </a:xfrm>
          <a:prstGeom prst="rect">
            <a:avLst/>
          </a:prstGeom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id="{B01008AD-BFC0-42B9-AA04-3E2018E48141}"/>
              </a:ext>
            </a:extLst>
          </p:cNvPr>
          <p:cNvSpPr/>
          <p:nvPr/>
        </p:nvSpPr>
        <p:spPr>
          <a:xfrm>
            <a:off x="1643042" y="634229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208</Words>
  <Application>Microsoft Office PowerPoint</Application>
  <PresentationFormat>화면 슬라이드 쇼(4:3)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63</cp:revision>
  <dcterms:created xsi:type="dcterms:W3CDTF">2019-03-22T07:50:06Z</dcterms:created>
  <dcterms:modified xsi:type="dcterms:W3CDTF">2021-11-01T09:32:09Z</dcterms:modified>
</cp:coreProperties>
</file>