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2022-06-27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064870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PATRITTI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JPB Limited Release Shiraz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+mj-ea"/>
                <a:ea typeface="+mj-ea"/>
                <a:cs typeface="Dotum" charset="-127"/>
              </a:rPr>
              <a:t>JPB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리미티드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릴리즈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쉬라즈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548875"/>
              </p:ext>
            </p:extLst>
          </p:nvPr>
        </p:nvGraphicFramePr>
        <p:xfrm>
          <a:off x="5085907" y="1476479"/>
          <a:ext cx="3848452" cy="5111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수확한 포도를 으깬 후 와인의 색을 최대한으로 추출하기 위해 이틀 간 포도를 발효 전에 </a:t>
                      </a:r>
                      <a:r>
                        <a:rPr lang="ko-KR" altLang="en-US" sz="9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담궈둡니다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압착 과정이 이루어지기 전 껍질과 함께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8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일 간 발효가 진행되며 발효 후에는 새 </a:t>
                      </a:r>
                      <a:r>
                        <a:rPr lang="ko-KR" altLang="en-US" sz="9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프렌치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&amp; 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아메리칸 오크로 옮겨집니다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오크통에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옮겨진 후에는 </a:t>
                      </a:r>
                      <a:r>
                        <a:rPr lang="ko-KR" altLang="en-US" sz="9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병입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전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15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개월간 숙성이 이루어집니다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9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짙은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루비색을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띠며 자두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블루베리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라즈베리의 복합적이고 농축된 아로마를 가진 와인입니다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오크 숙성을 통해 미네랄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흑연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그리고 토스트의 아로마도 함꼐 가지고 있습니다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팔레트에서는 붉은 과일이 따라오고 길게 남는 탄닌의 구조감이 형성된 강렬한 풀바디의 와인입니다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등심 스테이크</a:t>
                      </a:r>
                      <a:r>
                        <a:rPr kumimoji="0" lang="en-US" altLang="ko-KR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양갈비 구이</a:t>
                      </a:r>
                      <a:r>
                        <a:rPr kumimoji="0" lang="en-US" altLang="ko-KR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1962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지오반니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패트리티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(Giovanni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Patritti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 의해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설립된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패트리티는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가족 경영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현재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2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대와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3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대가 함께 운영하고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맥라렌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베일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(McLaren Vale)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을 기반으로 포도밭을 관리하고 있으며 현재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바로사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밸리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(Barossa Valley),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아델레이드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힐즈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(Adelaide Hills),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그리고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리버랜드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Riverland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에서도 포도를 재배하고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호주에서는 명성 있는 생산자로 평판을 얻었으며 아시아 시장에도 성공적인 수출을 이루어내며 현재는 유럽의 시장으로 이들의 브랜드를 넓히려고 계획하고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357277"/>
              </p:ext>
            </p:extLst>
          </p:nvPr>
        </p:nvGraphicFramePr>
        <p:xfrm>
          <a:off x="2432316" y="1476479"/>
          <a:ext cx="2782626" cy="71996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McLaren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 Vale, Australia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14.5%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Shiraz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Decanter</a:t>
                      </a: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 World Wine Awards, UK 2017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Gold Medal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International Wine Challenge, UK 2017 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Silver Medal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James </a:t>
                      </a:r>
                      <a:r>
                        <a:rPr lang="en-US" altLang="ko-KR" sz="1100" b="0" baseline="0" dirty="0" err="1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Haliday</a:t>
                      </a:r>
                      <a:r>
                        <a:rPr lang="en-US" altLang="ko-KR" sz="1100" b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 2017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96 Points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Melbourne International Wine Competition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Australia 2017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Gold Medal</a:t>
                      </a: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10874" y="585600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06" y="487915"/>
            <a:ext cx="1420921" cy="517189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241</Words>
  <Application>Microsoft Office PowerPoint</Application>
  <PresentationFormat>화면 슬라이드 쇼(4:3)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110</cp:revision>
  <dcterms:created xsi:type="dcterms:W3CDTF">2019-03-15T00:52:41Z</dcterms:created>
  <dcterms:modified xsi:type="dcterms:W3CDTF">2022-06-27T05:28:15Z</dcterms:modified>
</cp:coreProperties>
</file>