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52" autoAdjust="0"/>
  </p:normalViewPr>
  <p:slideViewPr>
    <p:cSldViewPr>
      <p:cViewPr varScale="1">
        <p:scale>
          <a:sx n="112" d="100"/>
          <a:sy n="112" d="100"/>
        </p:scale>
        <p:origin x="158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C3C83-3BCA-434D-BF86-BD4A21DE6099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ED8F9-0E20-4B21-BC3A-B96E3E4D92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25966" y="428881"/>
            <a:ext cx="3363028" cy="573359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r>
              <a:rPr lang="en-US" altLang="ko-KR" b="1" dirty="0">
                <a:latin typeface="Georgia" panose="02040502050405020303" pitchFamily="18" charset="0"/>
              </a:rPr>
              <a:t>Chateau Des </a:t>
            </a:r>
            <a:r>
              <a:rPr lang="en-US" altLang="ko-KR" b="1" dirty="0" err="1">
                <a:latin typeface="Georgia" panose="02040502050405020303" pitchFamily="18" charset="0"/>
              </a:rPr>
              <a:t>Trois</a:t>
            </a:r>
            <a:r>
              <a:rPr lang="en-US" altLang="ko-KR" b="1" dirty="0">
                <a:latin typeface="Georgia" panose="02040502050405020303" pitchFamily="18" charset="0"/>
              </a:rPr>
              <a:t> </a:t>
            </a:r>
            <a:r>
              <a:rPr lang="en-US" altLang="ko-KR" b="1" dirty="0" err="1" smtClean="0">
                <a:latin typeface="Georgia" panose="02040502050405020303" pitchFamily="18" charset="0"/>
              </a:rPr>
              <a:t>Moulins</a:t>
            </a:r>
            <a:endParaRPr lang="en-US" altLang="ko-KR" b="1" dirty="0" smtClean="0">
              <a:latin typeface="Georgia" panose="02040502050405020303" pitchFamily="18" charset="0"/>
            </a:endParaRPr>
          </a:p>
          <a:p>
            <a:r>
              <a:rPr kumimoji="1" lang="ko-KR" altLang="en-US" sz="1400" dirty="0" err="1" smtClean="0">
                <a:latin typeface="+mj-ea"/>
              </a:rPr>
              <a:t>샤또</a:t>
            </a:r>
            <a:r>
              <a:rPr kumimoji="1" lang="ko-KR" altLang="en-US" sz="1400" dirty="0" smtClean="0">
                <a:latin typeface="+mj-ea"/>
              </a:rPr>
              <a:t> 데 </a:t>
            </a:r>
            <a:r>
              <a:rPr kumimoji="1" lang="ko-KR" altLang="en-US" sz="1400" dirty="0" err="1" smtClean="0">
                <a:latin typeface="+mj-ea"/>
              </a:rPr>
              <a:t>트로스</a:t>
            </a:r>
            <a:r>
              <a:rPr kumimoji="1" lang="ko-KR" altLang="en-US" sz="1400" dirty="0" smtClean="0">
                <a:latin typeface="+mj-ea"/>
              </a:rPr>
              <a:t> </a:t>
            </a:r>
            <a:r>
              <a:rPr kumimoji="1" lang="ko-KR" altLang="en-US" sz="1400" dirty="0" err="1" smtClean="0">
                <a:latin typeface="+mj-ea"/>
              </a:rPr>
              <a:t>물랭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834451"/>
              </p:ext>
            </p:extLst>
          </p:nvPr>
        </p:nvGraphicFramePr>
        <p:xfrm>
          <a:off x="4978605" y="1497504"/>
          <a:ext cx="3848452" cy="49706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5940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평균 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수령의 나무에서 포도 수확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온도 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조절 가능한 탱크에서 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주간 발효 후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프렌치오크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숙성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564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깊은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가넷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색깔이 인상적이며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검붉은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과실향의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풍미가 돋보인다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미네랄과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향신료및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약간의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오크향이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이를 뒤따르며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신선한 산도 및 비단같은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또한 인상적이다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프랑스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보르도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우측에 위치한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파우르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(Faure) 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가문에서 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6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대째 운영하고 있던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와이너리를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1970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년 알랭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포레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(Alain Faure)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가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인수하였다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이후 그의 딸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델핀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포레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메종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(Delphine Faure Maison)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이 최고의 품질의 와인을 생산하고자 하는 전통과 가치를 잘 이어와 오늘날 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100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펙타르에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이르는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와이너리를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일구었다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.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포레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가족은 현재 친환경적 </a:t>
                      </a:r>
                      <a:r>
                        <a:rPr lang="ko-KR" altLang="en-US" sz="800" baseline="0" dirty="0" err="1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운영에 초점을 두고 있으며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, 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프랑스 환경 관련 인증 중 가장 높은 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HVE(</a:t>
                      </a:r>
                      <a:r>
                        <a:rPr lang="fr-FR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Haute Valeur Environnementale)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레벨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3 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인증을 획득 하였다</a:t>
                      </a:r>
                      <a:r>
                        <a:rPr lang="en-US" altLang="ko-KR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. 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endParaRPr lang="en-US" altLang="ko-KR" sz="800" baseline="0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  <a:p>
                      <a:endParaRPr lang="en-US" altLang="ko-KR" sz="900" baseline="0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  <a:p>
                      <a:endParaRPr lang="en-US" altLang="ko-KR" sz="900" baseline="0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  <a:p>
                      <a:endParaRPr lang="en-US" altLang="ko-KR" sz="900" baseline="0" dirty="0" smtClean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  <a:p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AWARDS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cs typeface="Arial" pitchFamily="34" charset="0"/>
                        </a:rPr>
                        <a:t>Women’s International Trophy – Gold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cs typeface="Arial" pitchFamily="34" charset="0"/>
                        </a:rPr>
                        <a:t>70 millions de </a:t>
                      </a:r>
                      <a:r>
                        <a:rPr lang="en-US" altLang="ko-KR" sz="1100" b="0" baseline="0" dirty="0" err="1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cs typeface="Arial" pitchFamily="34" charset="0"/>
                        </a:rPr>
                        <a:t>consommanteurs</a:t>
                      </a: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cs typeface="Arial" pitchFamily="34" charset="0"/>
                        </a:rPr>
                        <a:t> competition- Gold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altLang="ko-KR" sz="1100" b="0" baseline="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cs typeface="Arial" pitchFamily="34" charset="0"/>
                        </a:rPr>
                        <a:t>Women and Wines of France Competition – Diamond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871429"/>
              </p:ext>
            </p:extLst>
          </p:nvPr>
        </p:nvGraphicFramePr>
        <p:xfrm>
          <a:off x="2432316" y="1476478"/>
          <a:ext cx="2401406" cy="291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AOC Bordeaux, France</a:t>
                      </a:r>
                      <a:endParaRPr lang="en-US" altLang="ko-KR" sz="1100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60%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Merlot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30% Cabernet Sauvignon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10% Malbec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직사각형 27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3" name="직사각형 42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432607" y="657227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A66D914-1F68-44B6-93F7-2CF0D0CFBC00}"/>
              </a:ext>
            </a:extLst>
          </p:cNvPr>
          <p:cNvSpPr/>
          <p:nvPr/>
        </p:nvSpPr>
        <p:spPr>
          <a:xfrm>
            <a:off x="1643042" y="63487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C46E240-CC0A-493D-B748-F4EFFD6D5214}"/>
              </a:ext>
            </a:extLst>
          </p:cNvPr>
          <p:cNvSpPr/>
          <p:nvPr/>
        </p:nvSpPr>
        <p:spPr>
          <a:xfrm>
            <a:off x="1645221" y="657227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/>
          <p:cNvSpPr/>
          <p:nvPr/>
        </p:nvSpPr>
        <p:spPr>
          <a:xfrm>
            <a:off x="1214414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43859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424849" y="590066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9" name="직사각형 48"/>
          <p:cNvSpPr/>
          <p:nvPr/>
        </p:nvSpPr>
        <p:spPr>
          <a:xfrm>
            <a:off x="1429781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CE629389-2A41-4738-A1CB-A705AD92A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669601"/>
            <a:ext cx="1919074" cy="5150022"/>
          </a:xfrm>
          <a:prstGeom prst="rect">
            <a:avLst/>
          </a:prstGeom>
        </p:spPr>
      </p:pic>
      <p:pic>
        <p:nvPicPr>
          <p:cNvPr id="35" name="Picture 4" descr="Vegan Official Labels – Indexing of official vegan certification around the  world">
            <a:extLst>
              <a:ext uri="{FF2B5EF4-FFF2-40B4-BE49-F238E27FC236}">
                <a16:creationId xmlns:a16="http://schemas.microsoft.com/office/drawing/2014/main" id="{31B21056-D68E-4C94-B1B2-069E33A08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0" t="7132" r="27780" b="8986"/>
          <a:stretch/>
        </p:blipFill>
        <p:spPr bwMode="auto">
          <a:xfrm>
            <a:off x="7308304" y="495874"/>
            <a:ext cx="784761" cy="83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38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185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141</cp:revision>
  <dcterms:created xsi:type="dcterms:W3CDTF">2019-03-19T02:16:53Z</dcterms:created>
  <dcterms:modified xsi:type="dcterms:W3CDTF">2022-07-26T07:38:23Z</dcterms:modified>
</cp:coreProperties>
</file>