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1" d="100"/>
          <a:sy n="111" d="100"/>
        </p:scale>
        <p:origin x="160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39752" y="324322"/>
            <a:ext cx="3284481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CADE HOWELL MOUNTAIN 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CABERNET SAUVIGNON</a:t>
            </a:r>
            <a:endParaRPr lang="en-US" altLang="ko-KR" sz="1600" b="1" dirty="0">
              <a:ln>
                <a:solidFill>
                  <a:schemeClr val="tx1">
                    <a:alpha val="30000"/>
                  </a:schemeClr>
                </a:solidFill>
              </a:ln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</a:rPr>
              <a:t>케이드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하우웰</a:t>
            </a:r>
            <a:r>
              <a:rPr lang="ko-KR" altLang="en-US" sz="1400" dirty="0" smtClean="0">
                <a:latin typeface="+mj-ea"/>
              </a:rPr>
              <a:t> 마운틴 </a:t>
            </a:r>
            <a:r>
              <a:rPr lang="ko-KR" altLang="en-US" sz="1400" dirty="0" err="1" smtClean="0">
                <a:latin typeface="+mj-ea"/>
              </a:rPr>
              <a:t>까베르네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소비뇽</a:t>
            </a:r>
            <a:endParaRPr kumimoji="1" lang="ko-KR" altLang="en-US" dirty="0">
              <a:latin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226902"/>
              </p:ext>
            </p:extLst>
          </p:nvPr>
        </p:nvGraphicFramePr>
        <p:xfrm>
          <a:off x="4874276" y="1268760"/>
          <a:ext cx="3848452" cy="50199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aseline="0" dirty="0" smtClean="0"/>
                        <a:t>4~6</a:t>
                      </a:r>
                      <a:r>
                        <a:rPr lang="ko-KR" altLang="en-US" sz="900" baseline="0" dirty="0" smtClean="0"/>
                        <a:t>일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smtClean="0"/>
                        <a:t>동안 고온 발효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en-US" altLang="ko-KR" sz="900" baseline="0" dirty="0" smtClean="0"/>
                        <a:t>19</a:t>
                      </a:r>
                      <a:r>
                        <a:rPr lang="ko-KR" altLang="en-US" sz="900" baseline="0" dirty="0" smtClean="0"/>
                        <a:t>개월 </a:t>
                      </a:r>
                      <a:r>
                        <a:rPr lang="ko-KR" altLang="en-US" sz="900" baseline="0" dirty="0"/>
                        <a:t>프렌치 오크 숙성 </a:t>
                      </a:r>
                      <a:r>
                        <a:rPr lang="en-US" altLang="ko-KR" sz="900" baseline="0" dirty="0" smtClean="0"/>
                        <a:t>(67% </a:t>
                      </a:r>
                      <a:r>
                        <a:rPr lang="en-US" altLang="ko-KR" sz="900" baseline="0" dirty="0"/>
                        <a:t>New)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 smtClean="0"/>
                        <a:t>크랜베리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err="1" smtClean="0"/>
                        <a:t>라즈베리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커피 및 코코넛의 향을 느낄 수 있는 이 와인은 환상적이다</a:t>
                      </a:r>
                      <a:r>
                        <a:rPr lang="en-US" altLang="ko-KR" sz="900" baseline="0" dirty="0" smtClean="0"/>
                        <a:t>. </a:t>
                      </a:r>
                      <a:r>
                        <a:rPr lang="ko-KR" altLang="en-US" sz="900" baseline="0" dirty="0" smtClean="0"/>
                        <a:t>풍성하고 벨벳같은 </a:t>
                      </a:r>
                      <a:r>
                        <a:rPr lang="ko-KR" altLang="en-US" sz="900" baseline="0" dirty="0" err="1" smtClean="0"/>
                        <a:t>블랙베리</a:t>
                      </a:r>
                      <a:r>
                        <a:rPr lang="ko-KR" altLang="en-US" sz="900" baseline="0" dirty="0" smtClean="0"/>
                        <a:t> 및 </a:t>
                      </a:r>
                      <a:r>
                        <a:rPr lang="ko-KR" altLang="en-US" sz="900" baseline="0" dirty="0" err="1" smtClean="0"/>
                        <a:t>다크</a:t>
                      </a:r>
                      <a:r>
                        <a:rPr lang="ko-KR" altLang="en-US" sz="900" baseline="0" dirty="0" smtClean="0"/>
                        <a:t> 초콜릿의 풍미와 </a:t>
                      </a:r>
                      <a:r>
                        <a:rPr lang="ko-KR" altLang="en-US" sz="900" baseline="0" dirty="0" err="1" smtClean="0"/>
                        <a:t>윤기있고</a:t>
                      </a:r>
                      <a:r>
                        <a:rPr lang="ko-KR" altLang="en-US" sz="900" baseline="0" dirty="0" smtClean="0"/>
                        <a:t>  견고한 </a:t>
                      </a:r>
                      <a:r>
                        <a:rPr lang="ko-KR" altLang="en-US" sz="900" baseline="0" dirty="0" err="1" smtClean="0"/>
                        <a:t>탄닌</a:t>
                      </a:r>
                      <a:r>
                        <a:rPr lang="ko-KR" altLang="en-US" sz="900" baseline="0" dirty="0" smtClean="0"/>
                        <a:t> 및 훌륭한 </a:t>
                      </a:r>
                      <a:r>
                        <a:rPr lang="ko-KR" altLang="en-US" sz="900" baseline="0" dirty="0" err="1" smtClean="0"/>
                        <a:t>피니시는</a:t>
                      </a:r>
                      <a:r>
                        <a:rPr lang="ko-KR" altLang="en-US" sz="900" baseline="0" dirty="0" smtClean="0"/>
                        <a:t> 클래식한 </a:t>
                      </a:r>
                      <a:r>
                        <a:rPr lang="ko-KR" altLang="en-US" sz="900" baseline="0" dirty="0" err="1" smtClean="0"/>
                        <a:t>하우웰</a:t>
                      </a:r>
                      <a:r>
                        <a:rPr lang="ko-KR" altLang="en-US" sz="900" baseline="0" dirty="0" smtClean="0"/>
                        <a:t> 마운틴의 특징을 잘 </a:t>
                      </a: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나타낸다</a:t>
                      </a:r>
                      <a:r>
                        <a:rPr lang="en-US" altLang="ko-KR" sz="900" baseline="0" dirty="0" smtClean="0"/>
                        <a:t>.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그룹에서 런칭한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케이드는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2005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설립되었으며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하우웰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마운틴에 위치해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케이드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 역시 셰익스피어 작품에서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영강음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받았다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캘리포니아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친환경 주정부 정책에 맞춰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나파밸리에서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첫 번째로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LEED (Leadership in Energy and Environmental Design)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와이너리이다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LEED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프로그램은 미국 녹색 사업 위원회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(Green Business Council)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의해 관리되며 인간과 환경 건강의 핵심 영역에 기반을 둔다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케이드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와이너리의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발표실은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자연적으로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단열되어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있으며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시식실은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재활용 물질로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단열되어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또한 지붕은 전기 사용을 최소화하기 위해 태양광이 가득 차 있는 등 친환경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운영에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초첨을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두고 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JEB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DUNNUCK – 95pts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47819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Howell Mountain, Napa Valley, USA </a:t>
                      </a: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15.6%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87% 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Cabernet Sauvignon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6% Malbec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4% Merlot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3% Petit </a:t>
                      </a:r>
                      <a:r>
                        <a:rPr lang="en-US" altLang="ko-KR" sz="1100" b="0" i="0" u="none" strike="noStrike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Verdot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i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Production</a:t>
                      </a:r>
                    </a:p>
                    <a:p>
                      <a:pPr latinLnBrk="1"/>
                      <a:r>
                        <a:rPr lang="en-US" altLang="ko-KR" sz="1100" b="0" i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747</a:t>
                      </a:r>
                      <a:r>
                        <a:rPr lang="en-US" altLang="ko-KR" sz="1100" b="1" i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0" i="0" baseline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cases</a:t>
                      </a:r>
                      <a:endParaRPr lang="ko-KR" altLang="en-US" sz="1100" b="0" i="0" dirty="0">
                        <a:latin typeface="Constantia" panose="02030602050306030303" pitchFamily="18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724E99F-C2D5-44D8-AEAE-17CA7977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88" y="611251"/>
            <a:ext cx="1430652" cy="513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200</Words>
  <Application>Microsoft Office PowerPoint</Application>
  <PresentationFormat>화면 슬라이드 쇼(4:3)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72</cp:revision>
  <dcterms:created xsi:type="dcterms:W3CDTF">2019-03-22T07:50:06Z</dcterms:created>
  <dcterms:modified xsi:type="dcterms:W3CDTF">2022-04-25T04:29:24Z</dcterms:modified>
</cp:coreProperties>
</file>