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Epicuro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Roma Rosso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에피쿠로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로마 </a:t>
            </a:r>
            <a:r>
              <a:rPr lang="ko-KR" altLang="en-US" sz="1400" dirty="0" err="1" smtClean="0">
                <a:latin typeface="+mn-ea"/>
              </a:rPr>
              <a:t>로쏘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234610"/>
              </p:ext>
            </p:extLst>
          </p:nvPr>
        </p:nvGraphicFramePr>
        <p:xfrm>
          <a:off x="4929189" y="1292228"/>
          <a:ext cx="3848100" cy="642187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baseline="0" dirty="0" smtClean="0"/>
                        <a:t>손으로 수확한 포도를 발효 중 </a:t>
                      </a:r>
                      <a:r>
                        <a:rPr lang="ko-KR" altLang="en-US" sz="900" b="0" baseline="0" dirty="0" err="1" smtClean="0"/>
                        <a:t>래킹</a:t>
                      </a:r>
                      <a:r>
                        <a:rPr lang="ko-KR" altLang="en-US" sz="900" b="0" baseline="0" dirty="0" smtClean="0"/>
                        <a:t> 오프</a:t>
                      </a:r>
                      <a:r>
                        <a:rPr lang="en-US" altLang="ko-KR" sz="900" b="0" baseline="0" dirty="0" smtClean="0"/>
                        <a:t>(Racking Off) </a:t>
                      </a:r>
                      <a:r>
                        <a:rPr lang="ko-KR" altLang="en-US" sz="900" b="0" baseline="0" dirty="0" smtClean="0"/>
                        <a:t>방식과 함께 오래 발효를 진행한 후 부드럽게 압착한다</a:t>
                      </a:r>
                      <a:r>
                        <a:rPr lang="en-US" altLang="ko-KR" sz="900" b="0" baseline="0" dirty="0" smtClean="0"/>
                        <a:t>. </a:t>
                      </a:r>
                      <a:r>
                        <a:rPr lang="ko-KR" altLang="en-US" sz="900" b="0" baseline="0" dirty="0" err="1" smtClean="0"/>
                        <a:t>바리끄</a:t>
                      </a:r>
                      <a:r>
                        <a:rPr lang="en-US" altLang="ko-KR" sz="900" b="0" baseline="0" dirty="0" smtClean="0"/>
                        <a:t>(225ℓ)</a:t>
                      </a:r>
                      <a:r>
                        <a:rPr lang="ko-KR" altLang="en-US" sz="900" b="0" baseline="0" dirty="0" smtClean="0"/>
                        <a:t>와</a:t>
                      </a:r>
                      <a:r>
                        <a:rPr lang="en-US" altLang="ko-KR" sz="900" b="0" baseline="0" dirty="0" smtClean="0"/>
                        <a:t> </a:t>
                      </a:r>
                      <a:r>
                        <a:rPr lang="ko-KR" altLang="en-US" sz="900" b="0" baseline="0" dirty="0" err="1" smtClean="0"/>
                        <a:t>토노</a:t>
                      </a:r>
                      <a:r>
                        <a:rPr lang="en-US" altLang="ko-KR" sz="900" b="0" baseline="0" dirty="0" smtClean="0"/>
                        <a:t>(900ℓ)</a:t>
                      </a:r>
                      <a:r>
                        <a:rPr lang="ko-KR" altLang="en-US" sz="900" b="0" baseline="0" dirty="0" smtClean="0"/>
                        <a:t>의 </a:t>
                      </a:r>
                      <a:r>
                        <a:rPr lang="ko-KR" altLang="en-US" sz="900" b="0" baseline="0" dirty="0" err="1" smtClean="0"/>
                        <a:t>오크통에서</a:t>
                      </a:r>
                      <a:r>
                        <a:rPr lang="ko-KR" altLang="en-US" sz="900" b="0" baseline="0" dirty="0" smtClean="0"/>
                        <a:t> 숙성한다</a:t>
                      </a:r>
                      <a:r>
                        <a:rPr lang="en-US" altLang="ko-KR" sz="900" b="0" baseline="0" dirty="0" smtClean="0"/>
                        <a:t>.</a:t>
                      </a:r>
                      <a:endParaRPr lang="ko-KR" altLang="en-US" sz="900" b="0" dirty="0" smtClean="0"/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밟고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짙은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루비색에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잘 익은 검은 과일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키리슈와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같은 체리 아로마와 함께 삼나무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코코아 파우더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정향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흑연향이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조화를 잘 이룬다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입 안에서는 굉장히 잘 익은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탄닌이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부드럽고 우아하게 펼쳐지며 균형이 잘 잡힌 아로마와 부케가 입 안을 가득 채우며 길게 이어진다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멜론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&amp;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프로슈토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베이컨 크림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리조또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영원한 즐거움을 위한 와인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에피쿠로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에피쿠로는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페마르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비니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Femar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Vini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대표하는 탑 브랜드이며 핵심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콜렉션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중 하나입니다</a:t>
                      </a:r>
                      <a:r>
                        <a:rPr lang="en-US" altLang="ko-KR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여러 산지와 여러 품종을 이용해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가성비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좋은 와인들을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선보여 왔습니다</a:t>
                      </a:r>
                      <a:r>
                        <a:rPr lang="en-US" altLang="ko-KR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에피쿠로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브랜드는 그리스 로마 시대의 철학자 </a:t>
                      </a:r>
                      <a:r>
                        <a:rPr kumimoji="0" lang="en-US" altLang="ko-KR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Epikuros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영감을 받아 그가 가장 중요시 여겼던 가치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즐거움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‘,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을 모티브로 삼고 있습니다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편하게 마시는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데일리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와인부터 컬렉션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(Collections) 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와인까지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페마리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와이너리의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양조 과정에서는 최상의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포도만을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사용하고 전통을 중시합니다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660661"/>
              </p:ext>
            </p:extLst>
          </p:nvPr>
        </p:nvGraphicFramePr>
        <p:xfrm>
          <a:off x="2432051" y="1476376"/>
          <a:ext cx="2740029" cy="675118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Roma,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Montepulciano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Syrah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Cesanese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2019 Luca Maroni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– 98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Points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2016 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–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20" b="99738" l="9759" r="881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48" t="1665" r="29179" b="641"/>
          <a:stretch/>
        </p:blipFill>
        <p:spPr>
          <a:xfrm>
            <a:off x="442248" y="569678"/>
            <a:ext cx="1376235" cy="51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533</TotalTime>
  <Words>209</Words>
  <Application>Microsoft Office PowerPoint</Application>
  <PresentationFormat>화면 슬라이드 쇼(4:3)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62</cp:revision>
  <dcterms:created xsi:type="dcterms:W3CDTF">2022-01-04T06:08:32Z</dcterms:created>
  <dcterms:modified xsi:type="dcterms:W3CDTF">2022-12-02T00:53:12Z</dcterms:modified>
</cp:coreProperties>
</file>