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2022-11-24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FEMAR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Epicuro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“F”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Fiano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페마르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에피쿠로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en-US" altLang="ko-KR" sz="1400" dirty="0" smtClean="0">
                <a:latin typeface="+mn-ea"/>
              </a:rPr>
              <a:t>F </a:t>
            </a:r>
            <a:r>
              <a:rPr lang="ko-KR" altLang="en-US" sz="1400" dirty="0" smtClean="0">
                <a:latin typeface="+mn-ea"/>
              </a:rPr>
              <a:t>피아노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597076"/>
              </p:ext>
            </p:extLst>
          </p:nvPr>
        </p:nvGraphicFramePr>
        <p:xfrm>
          <a:off x="4929189" y="1292228"/>
          <a:ext cx="3848100" cy="6315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WINEMAKING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수손으로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직접 수확한 포도를 매우 낮은 온도에서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침용을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진행한 후 부드러운 압착을 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스테인리스 스틸 탱크에서 낮은 온도로 발효를 진행한다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밝고 연한 노란색을 띠고 오렌지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멜론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시트러스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그리고 흰 꽃의 아로마가 강렬하다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과일의 풍미가 짙고 미네랄의 신선함도 가지고 있는 와인이다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6-10°C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해산물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스타터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버섯 크림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리조또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영원한 즐거움을 위한 와인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에피쿠로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에피쿠로는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페마르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비니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Femar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Vini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대표하는 탑 브랜드이며 핵심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콜렉션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중 하나입니다</a:t>
                      </a:r>
                      <a:r>
                        <a:rPr lang="en-US" altLang="ko-KR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여러 산지와 여러 품종을 이용해 </a:t>
                      </a:r>
                      <a:r>
                        <a:rPr lang="ko-KR" altLang="en-US" sz="9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가성비</a:t>
                      </a:r>
                      <a:r>
                        <a:rPr lang="ko-KR" altLang="en-US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좋은 와인들을</a:t>
                      </a:r>
                      <a:r>
                        <a:rPr lang="ko-KR" altLang="en-US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선보여 왔습니다</a:t>
                      </a:r>
                      <a:r>
                        <a:rPr lang="en-US" altLang="ko-KR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에피쿠로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브랜드는 그리스 로마 시대의 철학자 </a:t>
                      </a:r>
                      <a:r>
                        <a:rPr kumimoji="0" lang="en-US" altLang="ko-KR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Epikuros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 영감을 받아 그가 가장 중요시 여겼던 가치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즐거움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‘,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을 모티브로 삼고 있습니다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편하게 마시는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데일리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와인부터 컬렉션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(Collections) 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와인까지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페마리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와이너리의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양조 과정에서는 최상의 </a:t>
                      </a:r>
                      <a:r>
                        <a:rPr kumimoji="0" lang="ko-KR" altLang="en-US" sz="9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포도만을</a:t>
                      </a:r>
                      <a:r>
                        <a:rPr kumimoji="0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사용하고 전통을 중시합니다</a:t>
                      </a:r>
                      <a:r>
                        <a:rPr kumimoji="0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019516"/>
              </p:ext>
            </p:extLst>
          </p:nvPr>
        </p:nvGraphicFramePr>
        <p:xfrm>
          <a:off x="2432051" y="1476376"/>
          <a:ext cx="2740029" cy="591298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Puglia, 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Fiano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Luca Maroni 97 pts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Mundus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Vini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 Silver Medal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4" t="1922" r="29357" b="1155"/>
          <a:stretch/>
        </p:blipFill>
        <p:spPr>
          <a:xfrm>
            <a:off x="436388" y="505715"/>
            <a:ext cx="1458295" cy="527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470</TotalTime>
  <Words>179</Words>
  <Application>Microsoft Office PowerPoint</Application>
  <PresentationFormat>화면 슬라이드 쇼(4:3)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63</cp:revision>
  <dcterms:created xsi:type="dcterms:W3CDTF">2022-01-04T06:08:32Z</dcterms:created>
  <dcterms:modified xsi:type="dcterms:W3CDTF">2022-11-24T07:47:21Z</dcterms:modified>
</cp:coreProperties>
</file>