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111" d="100"/>
          <a:sy n="111" d="100"/>
        </p:scale>
        <p:origin x="160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39752" y="324322"/>
            <a:ext cx="4377729" cy="731800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n>
                  <a:solidFill>
                    <a:schemeClr val="tx1">
                      <a:alpha val="30000"/>
                    </a:schemeClr>
                  </a:solidFill>
                </a:ln>
                <a:latin typeface="Georgia" pitchFamily="18" charset="0"/>
                <a:ea typeface="Constantia" charset="0"/>
                <a:cs typeface="Constantia" charset="0"/>
              </a:rPr>
              <a:t>ADAPTATION CABERNET SAUVIGNON</a:t>
            </a:r>
          </a:p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j-ea"/>
                <a:cs typeface="Dotum" charset="-127"/>
              </a:rPr>
              <a:t>어댑테이션</a:t>
            </a:r>
            <a:r>
              <a:rPr lang="ko-KR" altLang="en-US" sz="1400" dirty="0">
                <a:latin typeface="+mj-ea"/>
                <a:cs typeface="Dotum" charset="-127"/>
              </a:rPr>
              <a:t> </a:t>
            </a:r>
            <a:r>
              <a:rPr lang="ko-KR" altLang="en-US" sz="1400" dirty="0" err="1">
                <a:latin typeface="+mj-ea"/>
                <a:cs typeface="Dotum" charset="-127"/>
              </a:rPr>
              <a:t>까베르네</a:t>
            </a:r>
            <a:r>
              <a:rPr lang="ko-KR" altLang="en-US" sz="1400" dirty="0">
                <a:latin typeface="+mj-ea"/>
                <a:cs typeface="Dotum" charset="-127"/>
              </a:rPr>
              <a:t> </a:t>
            </a:r>
            <a:r>
              <a:rPr lang="ko-KR" altLang="en-US" sz="1400" dirty="0" err="1">
                <a:latin typeface="+mj-ea"/>
                <a:cs typeface="Dotum" charset="-127"/>
              </a:rPr>
              <a:t>소비뇽</a:t>
            </a:r>
            <a:endParaRPr kumimoji="1" lang="ko-KR" altLang="en-US" dirty="0">
              <a:latin typeface="+mj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045228"/>
              </p:ext>
            </p:extLst>
          </p:nvPr>
        </p:nvGraphicFramePr>
        <p:xfrm>
          <a:off x="4929190" y="1291455"/>
          <a:ext cx="3848452" cy="44103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스테인리스 스틸에서 발효</a:t>
                      </a:r>
                      <a:r>
                        <a:rPr lang="en-US" altLang="ko-KR" sz="900" baseline="0" dirty="0"/>
                        <a:t>, 18</a:t>
                      </a:r>
                      <a:r>
                        <a:rPr lang="ko-KR" altLang="en-US" sz="900" baseline="0" dirty="0"/>
                        <a:t>개월 </a:t>
                      </a:r>
                      <a:r>
                        <a:rPr lang="ko-KR" altLang="en-US" sz="900" baseline="0" dirty="0" smtClean="0"/>
                        <a:t>오크 </a:t>
                      </a:r>
                      <a:r>
                        <a:rPr lang="ko-KR" altLang="en-US" sz="900" baseline="0" dirty="0"/>
                        <a:t>숙성 </a:t>
                      </a:r>
                      <a:r>
                        <a:rPr lang="en-US" altLang="ko-KR" sz="900" baseline="0" dirty="0" smtClean="0"/>
                        <a:t>(50</a:t>
                      </a:r>
                      <a:r>
                        <a:rPr lang="en-US" altLang="ko-KR" sz="900" baseline="0" dirty="0"/>
                        <a:t>% New)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첫 향으로 </a:t>
                      </a:r>
                      <a:r>
                        <a:rPr lang="ko-KR" altLang="en-US" sz="900" baseline="0" dirty="0" err="1" smtClean="0"/>
                        <a:t>블랙베리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체리</a:t>
                      </a:r>
                      <a:r>
                        <a:rPr lang="en-US" altLang="ko-KR" sz="900" baseline="0" dirty="0" smtClean="0"/>
                        <a:t> </a:t>
                      </a:r>
                      <a:r>
                        <a:rPr lang="ko-KR" altLang="en-US" sz="900" baseline="0" dirty="0" smtClean="0"/>
                        <a:t>및 자두의 향을 느낄 수 있다</a:t>
                      </a:r>
                      <a:r>
                        <a:rPr lang="en-US" altLang="ko-KR" sz="900" baseline="0" dirty="0" smtClean="0"/>
                        <a:t>. </a:t>
                      </a:r>
                      <a:r>
                        <a:rPr lang="ko-KR" altLang="en-US" sz="900" baseline="0" dirty="0" err="1" smtClean="0"/>
                        <a:t>풀바디의</a:t>
                      </a:r>
                      <a:r>
                        <a:rPr lang="ko-KR" altLang="en-US" sz="900" baseline="0" dirty="0" smtClean="0"/>
                        <a:t> 고운 타닌 및 아름답고 실크처럼 부드러운 질감은 이 와인을 더욱 우아하게 만들어 준다</a:t>
                      </a:r>
                      <a:r>
                        <a:rPr lang="en-US" altLang="ko-KR" sz="900" baseline="0" dirty="0" smtClean="0"/>
                        <a:t>.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플럼잭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그룹에서 런칭한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오데트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와이너리는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2012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설립되었으며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“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오데트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”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이름 역시 셰익스피어의 작품에서 영감을 받았다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오데트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와이너리는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캘리포니아 주정부 친환경 정책에 맞춰 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2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번째 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LEED (Leadership in Energy and Environmental Design)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와이너리이다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양조장 건물은 풀과 식물로 이루어진 녹색 지붕이며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태양광을 사용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관개 시설을 통한 빗물 수집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전기차 사용 등 친환경 운영에 초점을 두고 있다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 smtClean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 smtClean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  <a:endParaRPr lang="en-US" altLang="ko-KR" sz="800" baseline="0" dirty="0" smtClean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Wine Spectator – 90pts</a:t>
                      </a:r>
                    </a:p>
                    <a:p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Wine Enthusiast – 92pts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748274"/>
              </p:ext>
            </p:extLst>
          </p:nvPr>
        </p:nvGraphicFramePr>
        <p:xfrm>
          <a:off x="2432316" y="1476476"/>
          <a:ext cx="2401406" cy="46909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Napa Valley, 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USA 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14.6%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80% 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Cabernet 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Sauvignon</a:t>
                      </a: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18% Merlot</a:t>
                      </a:r>
                      <a:endParaRPr lang="en-US" altLang="ko-KR" sz="1100" b="0" i="0" u="none" strike="noStrike" kern="1200" baseline="0" dirty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2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% 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Petite </a:t>
                      </a:r>
                      <a:r>
                        <a:rPr lang="en-US" altLang="ko-KR" sz="11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Sirah</a:t>
                      </a:r>
                      <a:endParaRPr lang="en-US" altLang="ko-KR" sz="1100" b="0" i="0" u="none" strike="noStrike" kern="1200" baseline="0" dirty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428728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14" y="614364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2" name="직사각형 31"/>
          <p:cNvSpPr/>
          <p:nvPr/>
        </p:nvSpPr>
        <p:spPr>
          <a:xfrm>
            <a:off x="1643042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857356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643042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857356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1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724E99F-C2D5-44D8-AEAE-17CA7977C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34" y="589675"/>
            <a:ext cx="1729675" cy="515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1925</TotalTime>
  <Words>152</Words>
  <Application>Microsoft Office PowerPoint</Application>
  <PresentationFormat>화면 슬라이드 쇼(4:3)</PresentationFormat>
  <Paragraphs>33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reo9201@outlook.kr</cp:lastModifiedBy>
  <cp:revision>75</cp:revision>
  <dcterms:created xsi:type="dcterms:W3CDTF">2019-03-22T07:50:06Z</dcterms:created>
  <dcterms:modified xsi:type="dcterms:W3CDTF">2022-04-25T04:28:24Z</dcterms:modified>
</cp:coreProperties>
</file>