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3" autoAdjust="0"/>
    <p:restoredTop sz="94660"/>
  </p:normalViewPr>
  <p:slideViewPr>
    <p:cSldViewPr snapToGrid="0">
      <p:cViewPr varScale="1">
        <p:scale>
          <a:sx n="88" d="100"/>
          <a:sy n="88" d="100"/>
        </p:scale>
        <p:origin x="1109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7019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0416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706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2022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1639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7901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2944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9230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266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0305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1167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9640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[R] 5"/>
          <p:cNvCxnSpPr/>
          <p:nvPr/>
        </p:nvCxnSpPr>
        <p:spPr>
          <a:xfrm>
            <a:off x="2293939" y="160339"/>
            <a:ext cx="0" cy="6534151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직선 연결선[R] 10"/>
          <p:cNvCxnSpPr/>
          <p:nvPr/>
        </p:nvCxnSpPr>
        <p:spPr>
          <a:xfrm flipH="1">
            <a:off x="2293941" y="1404939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텍스트 상자 17"/>
          <p:cNvSpPr txBox="1">
            <a:spLocks noChangeArrowheads="1"/>
          </p:cNvSpPr>
          <p:nvPr/>
        </p:nvSpPr>
        <p:spPr bwMode="auto">
          <a:xfrm>
            <a:off x="2355851" y="98426"/>
            <a:ext cx="6161132" cy="1142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133" tIns="40067" rIns="80133" bIns="40067">
            <a:spAutoFit/>
          </a:bodyPr>
          <a:lstStyle/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VIGNERONS CATALANS</a:t>
            </a: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Quatre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 </a:t>
            </a: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Saisons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 I.G.P. Pays </a:t>
            </a: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d’Oc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 Red Cabernet-Sauvignon</a:t>
            </a:r>
            <a:endParaRPr lang="en-US" altLang="ko-KR" sz="1600" b="1" dirty="0">
              <a:latin typeface="Georgia" pitchFamily="18" charset="0"/>
              <a:ea typeface="맑은 고딕" pitchFamily="50" charset="-127"/>
            </a:endParaRP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ko-KR" altLang="en-US" sz="1400" dirty="0" err="1" smtClean="0">
                <a:latin typeface="+mn-ea"/>
              </a:rPr>
              <a:t>포시즌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err="1" smtClean="0">
                <a:latin typeface="+mn-ea"/>
              </a:rPr>
              <a:t>카베르네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err="1" smtClean="0">
                <a:latin typeface="+mn-ea"/>
              </a:rPr>
              <a:t>소비뇽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2701307"/>
              </p:ext>
            </p:extLst>
          </p:nvPr>
        </p:nvGraphicFramePr>
        <p:xfrm>
          <a:off x="4929189" y="1292228"/>
          <a:ext cx="3848100" cy="6696192"/>
        </p:xfrm>
        <a:graphic>
          <a:graphicData uri="http://schemas.openxmlformats.org/drawingml/2006/table">
            <a:tbl>
              <a:tblPr/>
              <a:tblGrid>
                <a:gridCol w="3848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6284">
                <a:tc>
                  <a:txBody>
                    <a:bodyPr/>
                    <a:lstStyle/>
                    <a:p>
                      <a:pPr marL="0" marR="0" lvl="0" indent="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19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WINE MAKING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포도가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완숙되었을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 시기인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9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월에 수확을 진행하고 압착 과정 전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28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°C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의 온도에서 발효를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8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일 간 진행합니다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큰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오크통에서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 수 개월 간 숙성을 합니다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.  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TASTING NOTE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진한 루비 색을 띠고 붉은 과일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향신료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후추 등의 풍부한 풍미가 있는 와인입니다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우아한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탄닌이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꽉 차고 풍부한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구조감을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주는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풀바디의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와인입니다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서브 온도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17°C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음식 추천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캐서롤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파스타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안심 스테이크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4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루씨옹의</a:t>
                      </a:r>
                      <a:r>
                        <a:rPr kumimoji="0" lang="ko-KR" altLang="en-US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영혼 </a:t>
                      </a:r>
                      <a:endParaRPr kumimoji="0" lang="en-US" altLang="ko-KR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비네롱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카탈랑스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Vignerons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Catalans)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는 프랑스 및 해외에서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루씨옹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(Roussillon)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와인을 보급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성장 및 인지도 제고를 목적으로 하는 생산자 단체입니다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루씨옹은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탁월한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떼루아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화창한 기후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따뜻한 날씨 등 최적의 와인 재배 조건을 갖춘 와인 재배 지역이며 또한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와이너리가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자리잡고 있는 이 지역의 지질학적 구조는 풍부한 양질의 스틸 와인과 디저트 와인을 생산할 수 있는 여건을 만들어줍니다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. 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045">
                <a:tc>
                  <a:txBody>
                    <a:bodyPr/>
                    <a:lstStyle/>
                    <a:p>
                      <a:pPr marL="120650" marR="0" lvl="0" indent="-12065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59461"/>
              </p:ext>
            </p:extLst>
          </p:nvPr>
        </p:nvGraphicFramePr>
        <p:xfrm>
          <a:off x="2432051" y="1476376"/>
          <a:ext cx="2740029" cy="5442755"/>
        </p:xfrm>
        <a:graphic>
          <a:graphicData uri="http://schemas.openxmlformats.org/drawingml/2006/table">
            <a:tbl>
              <a:tblPr/>
              <a:tblGrid>
                <a:gridCol w="2522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REGION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Languedoc-Roussillon, 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France</a:t>
                      </a:r>
                      <a:endParaRPr kumimoji="0" lang="ko-K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TYPE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Red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ALCOHOL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13%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1467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100% Cabernet Sauvignon</a:t>
                      </a: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5939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9" name="직선 연결선[R] 23"/>
          <p:cNvCxnSpPr/>
          <p:nvPr/>
        </p:nvCxnSpPr>
        <p:spPr>
          <a:xfrm flipH="1">
            <a:off x="2293941" y="6107113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214316" y="5903915"/>
          <a:ext cx="928687" cy="8826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1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85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직사각형 10"/>
          <p:cNvSpPr/>
          <p:nvPr/>
        </p:nvSpPr>
        <p:spPr>
          <a:xfrm>
            <a:off x="1000128" y="5975351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1214441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643066" y="5975351"/>
            <a:ext cx="142875" cy="4603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5" name="직사각형 14"/>
          <p:cNvSpPr/>
          <p:nvPr/>
        </p:nvSpPr>
        <p:spPr>
          <a:xfrm>
            <a:off x="1857378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6" name="직사각형 15"/>
          <p:cNvSpPr/>
          <p:nvPr/>
        </p:nvSpPr>
        <p:spPr>
          <a:xfrm>
            <a:off x="1000128" y="6215065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214441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1428753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9" name="직사각형 18"/>
          <p:cNvSpPr/>
          <p:nvPr/>
        </p:nvSpPr>
        <p:spPr>
          <a:xfrm>
            <a:off x="1643066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0" name="직사각형 19"/>
          <p:cNvSpPr/>
          <p:nvPr/>
        </p:nvSpPr>
        <p:spPr>
          <a:xfrm>
            <a:off x="1857378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28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214441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53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4" name="직사각형 23"/>
          <p:cNvSpPr/>
          <p:nvPr/>
        </p:nvSpPr>
        <p:spPr>
          <a:xfrm>
            <a:off x="1643066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5" name="직사각형 24"/>
          <p:cNvSpPr/>
          <p:nvPr/>
        </p:nvSpPr>
        <p:spPr>
          <a:xfrm>
            <a:off x="1857378" y="6429376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000128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214441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428753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643066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0" name="직사각형 29"/>
          <p:cNvSpPr/>
          <p:nvPr/>
        </p:nvSpPr>
        <p:spPr>
          <a:xfrm>
            <a:off x="1857378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1" name="직사각형 30"/>
          <p:cNvSpPr/>
          <p:nvPr/>
        </p:nvSpPr>
        <p:spPr>
          <a:xfrm>
            <a:off x="1214441" y="597694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4" name="그림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207" y="6107113"/>
            <a:ext cx="784947" cy="784947"/>
          </a:xfrm>
          <a:prstGeom prst="rect">
            <a:avLst/>
          </a:prstGeom>
        </p:spPr>
      </p:pic>
      <p:sp>
        <p:nvSpPr>
          <p:cNvPr id="35" name="직사각형 34"/>
          <p:cNvSpPr/>
          <p:nvPr/>
        </p:nvSpPr>
        <p:spPr>
          <a:xfrm>
            <a:off x="1427167" y="5975021"/>
            <a:ext cx="136525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1" t="11174" r="12616" b="5905"/>
          <a:stretch/>
        </p:blipFill>
        <p:spPr>
          <a:xfrm>
            <a:off x="422324" y="451455"/>
            <a:ext cx="1441357" cy="5258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876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459</TotalTime>
  <Words>170</Words>
  <Application>Microsoft Office PowerPoint</Application>
  <PresentationFormat>화면 슬라이드 쇼(4:3)</PresentationFormat>
  <Paragraphs>35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2" baseType="lpstr">
      <vt:lpstr>American Typewriter</vt:lpstr>
      <vt:lpstr>굴림</vt:lpstr>
      <vt:lpstr>맑은 고딕</vt:lpstr>
      <vt:lpstr>Arial</vt:lpstr>
      <vt:lpstr>Calibri</vt:lpstr>
      <vt:lpstr>Calibri Light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reo9201@outlook.kr</dc:creator>
  <cp:lastModifiedBy>User</cp:lastModifiedBy>
  <cp:revision>56</cp:revision>
  <dcterms:created xsi:type="dcterms:W3CDTF">2022-01-04T06:08:32Z</dcterms:created>
  <dcterms:modified xsi:type="dcterms:W3CDTF">2022-06-23T00:50:51Z</dcterms:modified>
</cp:coreProperties>
</file>