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2022-07-15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826296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BODEGA ESCORIHUELA GASCON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CIRCUS </a:t>
            </a:r>
            <a:r>
              <a:rPr lang="en-US" altLang="ko-KR" sz="1600" b="1" smtClean="0">
                <a:latin typeface="Georgia" pitchFamily="18" charset="0"/>
              </a:rPr>
              <a:t>Torrontes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에스콜리후엘라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서커스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토론테스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561632"/>
              </p:ext>
            </p:extLst>
          </p:nvPr>
        </p:nvGraphicFramePr>
        <p:xfrm>
          <a:off x="5085907" y="1476479"/>
          <a:ext cx="3848452" cy="47814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>
                          <a:latin typeface="+mj-lt"/>
                          <a:ea typeface="Georgia" charset="0"/>
                          <a:cs typeface="Georgia" charset="0"/>
                        </a:rPr>
                        <a:t>스테인리스 스틸 탱크 숙성</a:t>
                      </a:r>
                      <a:r>
                        <a:rPr lang="en-US" altLang="ko-KR" sz="900" b="0" baseline="0" dirty="0" smtClean="0">
                          <a:latin typeface="+mj-lt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900" b="0" baseline="0" dirty="0">
                        <a:latin typeface="+mj-lt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초록빛이 감도는 밝은 노란색을 띠며 복숭아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살구의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핵과일류와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흰 꽃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향이 납니다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입 안에서는 신선한 과일과 풍부한 꽃 향이 우아한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시트러스의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맛과 어울리며 좋은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구조감과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산도를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느낄 수 있는 와인입니다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8-10°C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해산물 샐러드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셰비체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1884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아르헨티나의 주요 와인 생산지인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멘도사에서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탄생한 브랜드인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Bodega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은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설립 초기부터 최고 품질의 와인 생산을 목표로 현재에 이르렀습니다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포도 품종의 선택과 관리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전통적인 정교한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양조방식과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더불어 자격을 갖춘 전문가들로 구성된 팀의 지속적인 양조 기술을 통하여 높은 수준의 국제적 품질을 유지하고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130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년에 걸친 혁신을 통하여 세계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 수출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성장하고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380057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Mendoza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Argentina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11.0%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 </a:t>
                      </a:r>
                      <a:r>
                        <a:rPr lang="en-US" altLang="ko-KR" sz="1100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Torrontes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06656" y="585789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9" t="-399" r="24130" b="650"/>
          <a:stretch/>
        </p:blipFill>
        <p:spPr>
          <a:xfrm>
            <a:off x="509683" y="519410"/>
            <a:ext cx="1388326" cy="507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147</Words>
  <Application>Microsoft Office PowerPoint</Application>
  <PresentationFormat>화면 슬라이드 쇼(4:3)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118</cp:revision>
  <dcterms:created xsi:type="dcterms:W3CDTF">2019-03-15T00:52:41Z</dcterms:created>
  <dcterms:modified xsi:type="dcterms:W3CDTF">2022-07-15T05:01:04Z</dcterms:modified>
</cp:coreProperties>
</file>