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0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6161132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BYRNE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Criminal Minds 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Riesling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크리미널</a:t>
            </a:r>
            <a:r>
              <a:rPr lang="ko-KR" altLang="en-US" sz="1400" dirty="0" smtClean="0">
                <a:latin typeface="+mn-ea"/>
              </a:rPr>
              <a:t> 마인드 </a:t>
            </a:r>
            <a:r>
              <a:rPr lang="ko-KR" altLang="en-US" sz="1400" dirty="0" err="1" smtClean="0">
                <a:latin typeface="+mn-ea"/>
              </a:rPr>
              <a:t>리슬링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9598386"/>
              </p:ext>
            </p:extLst>
          </p:nvPr>
        </p:nvGraphicFramePr>
        <p:xfrm>
          <a:off x="4929189" y="1292228"/>
          <a:ext cx="3848100" cy="642187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독일의 전통적인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리슬링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양조 방식을 따라 세련되고 우아한 스타일을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만드려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노력했습니다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  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섬세하고 연한 볏짚 색을 띠고 라임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레몬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파인애플의 아로마가 짙은 와인입니다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입 안에서는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청사과와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레몬 껍질의 느낌이 상쾌하게 느껴집니다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 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8-10°C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식전주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생굴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시저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샐러드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알렉스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바이른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(Alex Byrne)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바이른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빈야드의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창업자로서 그의 와인 관련 경력은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17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살 때부터 시작 되었습니다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알렉스는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2002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야라 밸리에 위치한 도미니크 와인 양조장에서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빈티지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셀러로 일하면서 대학에서 와인을 공부했으며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마가릿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강에서 와인 소매업과 와인 제조업을 계속 하였습니다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바이른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빈야드가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소유한 여러 브랜드 중에서 신선한 개성이 가장 명확하게 나타나는 레이블을 소유한 브랜드가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크리미널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마인드입니다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패셔너블하고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친금감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있는 브랜드를 표방하여 젊은 와인 애호가들의 사랑을 받고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넷플릭스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시리즈 중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“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오렌지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이즈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더 뉴 블랙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＂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에서 영감을 받아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작품속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캐릭터 및 스타일을 각각의 와인에 잘 표현하고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727192"/>
              </p:ext>
            </p:extLst>
          </p:nvPr>
        </p:nvGraphicFramePr>
        <p:xfrm>
          <a:off x="2432051" y="1476376"/>
          <a:ext cx="2740029" cy="5442755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Riverland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, South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Australia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White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13%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100%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Riesling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8" t="1143" r="26374" b="1587"/>
          <a:stretch/>
        </p:blipFill>
        <p:spPr>
          <a:xfrm>
            <a:off x="593220" y="444137"/>
            <a:ext cx="1264158" cy="529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571</TotalTime>
  <Words>176</Words>
  <Application>Microsoft Office PowerPoint</Application>
  <PresentationFormat>화면 슬라이드 쇼(4:3)</PresentationFormat>
  <Paragraphs>32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71</cp:revision>
  <dcterms:created xsi:type="dcterms:W3CDTF">2022-01-04T06:08:32Z</dcterms:created>
  <dcterms:modified xsi:type="dcterms:W3CDTF">2022-06-23T05:36:44Z</dcterms:modified>
</cp:coreProperties>
</file>