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6" autoAdjust="0"/>
    <p:restoredTop sz="94660"/>
  </p:normalViewPr>
  <p:slideViewPr>
    <p:cSldViewPr snapToGrid="0">
      <p:cViewPr varScale="1">
        <p:scale>
          <a:sx n="62" d="100"/>
          <a:sy n="62" d="100"/>
        </p:scale>
        <p:origin x="514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846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692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969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789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309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797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2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551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60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01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192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0D59-7C7A-42AB-BB1E-E85A4F1D02D0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E5C70-2BB6-4703-B1CD-52C4F46ADF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01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660" y="645002"/>
            <a:ext cx="1196340" cy="1119001"/>
          </a:xfrm>
          <a:prstGeom prst="rect">
            <a:avLst/>
          </a:prstGeom>
        </p:spPr>
      </p:pic>
      <p:pic>
        <p:nvPicPr>
          <p:cNvPr id="1026" name="Picture 2" descr="https://koreawinechallenge.com/wp-content/uploads/2024/07/36-3-Cuartel-4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6379" y="292548"/>
            <a:ext cx="4915240" cy="737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114910"/>
              </p:ext>
            </p:extLst>
          </p:nvPr>
        </p:nvGraphicFramePr>
        <p:xfrm>
          <a:off x="2504929" y="2234152"/>
          <a:ext cx="2782497" cy="46747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Maule Valley, Chile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14%</a:t>
                      </a:r>
                      <a:endParaRPr lang="en-US" altLang="ko-KR" sz="11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latinLnBrk="1"/>
                      <a:endParaRPr lang="en-US" altLang="ko-KR" sz="11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Carmenere</a:t>
                      </a:r>
                      <a:endParaRPr lang="fr-FR" altLang="ko-KR" sz="1100" kern="1200" dirty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en-US" altLang="ko-KR" sz="1100" b="0" dirty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kern="120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AWARD</a:t>
                      </a:r>
                    </a:p>
                    <a:p>
                      <a:pPr latinLnBrk="1"/>
                      <a:r>
                        <a:rPr lang="sv-SE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2023 KWC</a:t>
                      </a:r>
                      <a:r>
                        <a:rPr lang="sv-SE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Best of country</a:t>
                      </a:r>
                      <a:endParaRPr lang="sv-SE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r>
                        <a:rPr lang="sv-SE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2024 </a:t>
                      </a:r>
                      <a:r>
                        <a:rPr lang="sv-SE" altLang="ko-KR" sz="1100" kern="120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KWC Gold</a:t>
                      </a:r>
                    </a:p>
                    <a:p>
                      <a:pPr latinLnBrk="1"/>
                      <a:endParaRPr lang="it-IT" altLang="ko-KR" sz="1100" kern="1200" dirty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635655"/>
              </p:ext>
            </p:extLst>
          </p:nvPr>
        </p:nvGraphicFramePr>
        <p:xfrm>
          <a:off x="4368352" y="2234152"/>
          <a:ext cx="2367581" cy="41683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4643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수확 포도는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일간 저온 숙성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서늘한 기후를 지녀 와인에 블루베리 풍미를 부여하는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바투코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에스테이트에서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생산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오크통에서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총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 숙성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70%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는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NEW OAK , 60%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아메리칸 오크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40%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프렌치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오크를 사용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5843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서늘한 기후의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까르미네르를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정석적으로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표현하는 와인으로 구운 고추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토마토 잎과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허브향이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인상적이다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고급스럽고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크리미한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타닌과 어우러지는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자두의 풍만함과 바닐라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토스트 및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향신료와 결합된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블랙베리는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이 와인을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더욱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가치있게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빛내준다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생산 빈티지로부터 최대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 동안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장기 숙성이 가능하다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서브 온도</a:t>
                      </a: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16-18°C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23846" y="782535"/>
            <a:ext cx="193193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/>
              <a:t>INVINA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dirty="0" err="1" smtClean="0"/>
              <a:t>Cuartel</a:t>
            </a:r>
            <a:r>
              <a:rPr lang="en-US" altLang="ko-KR" b="1" dirty="0" smtClean="0"/>
              <a:t> 4A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err="1"/>
              <a:t>인비나</a:t>
            </a:r>
            <a:r>
              <a:rPr lang="ko-KR" altLang="en-US" b="1" dirty="0"/>
              <a:t> </a:t>
            </a:r>
            <a:r>
              <a:rPr lang="ko-KR" altLang="en-US" b="1" dirty="0" smtClean="0"/>
              <a:t>카르텔 </a:t>
            </a:r>
            <a:r>
              <a:rPr lang="en-US" altLang="ko-KR" b="1" dirty="0" smtClean="0"/>
              <a:t>4A</a:t>
            </a:r>
            <a:endParaRPr lang="ko-KR" altLang="en-US" b="1" dirty="0"/>
          </a:p>
        </p:txBody>
      </p:sp>
      <p:sp>
        <p:nvSpPr>
          <p:cNvPr id="9" name="직사각형 8"/>
          <p:cNvSpPr/>
          <p:nvPr/>
        </p:nvSpPr>
        <p:spPr>
          <a:xfrm>
            <a:off x="0" y="290555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4927" y="6371171"/>
            <a:ext cx="393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칠레</a:t>
            </a:r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b="1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마울레</a:t>
            </a:r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밸리의 다크호스</a:t>
            </a:r>
            <a:endParaRPr lang="en-US" altLang="ko-KR" sz="9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칠레의 포도 재배와 와인 분야에서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20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이상의 경험을 가진 후버 일가가 소유한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와이너리이며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1999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세계적 수준의 와인을 생산할 수 있는 기회의 땅인 칠레로 이주하였습니다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2007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100%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가족 소유 벤처인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인비나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InVina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를 설립하여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마울레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(Maule Valley)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의 포도밭을 개발하면서 동시에 주변 밸리의 다양한 환경을 반영한 새로운 포도밭 조성 프로젝트를 추진하고 있습니다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</a:p>
          <a:p>
            <a:pPr fontAlgn="t"/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PLACE MATTERS</a:t>
            </a:r>
          </a:p>
          <a:p>
            <a:pPr fontAlgn="t"/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PLACE MATTERS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는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인비나의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매우 특별한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빈야드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블록에서 생산되는</a:t>
            </a:r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한정 생산 레인지입니다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기온차가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25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도 정도를 넘나드는 극지에서 생산되는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양질의 포도는 일반적인 칠레 와인과는 뚜렷하게 대비되는 신선함과 깊이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있는 개성을 나타냅니다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346826" y="7718986"/>
          <a:ext cx="928695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6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3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3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3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3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5"/>
            <a:ext cx="2326512" cy="2993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955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1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1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1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1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7" y="8482331"/>
            <a:ext cx="1949451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5329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55329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67611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767611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553296" y="7788019"/>
            <a:ext cx="144000" cy="468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344620" y="800813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764952" y="7788019"/>
            <a:ext cx="144000" cy="468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37" y="688423"/>
            <a:ext cx="982796" cy="1021147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42" y="695946"/>
            <a:ext cx="1015245" cy="100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80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223</Words>
  <Application>Microsoft Office PowerPoint</Application>
  <PresentationFormat>화면 슬라이드 쇼(4:3)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bkt01@outlook.kr</dc:creator>
  <cp:lastModifiedBy>bkt01@outlook.kr</cp:lastModifiedBy>
  <cp:revision>8</cp:revision>
  <dcterms:created xsi:type="dcterms:W3CDTF">2024-09-20T06:02:20Z</dcterms:created>
  <dcterms:modified xsi:type="dcterms:W3CDTF">2024-09-20T07:15:14Z</dcterms:modified>
</cp:coreProperties>
</file>