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INVINA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Sierra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Batuco</a:t>
            </a:r>
            <a:r>
              <a:rPr lang="en-US" altLang="ko-KR" sz="1600" b="1" dirty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Reserva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Sauvignon Blanc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인비나</a:t>
            </a:r>
            <a:r>
              <a:rPr lang="ko-KR" altLang="en-US" sz="1400" dirty="0" smtClean="0">
                <a:latin typeface="+mn-ea"/>
              </a:rPr>
              <a:t> 시에라 </a:t>
            </a:r>
            <a:r>
              <a:rPr lang="ko-KR" altLang="en-US" sz="1400" dirty="0" err="1" smtClean="0">
                <a:latin typeface="+mn-ea"/>
              </a:rPr>
              <a:t>바투코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리제르바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소비뇽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블랑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830564"/>
              </p:ext>
            </p:extLst>
          </p:nvPr>
        </p:nvGraphicFramePr>
        <p:xfrm>
          <a:off x="4929189" y="1292228"/>
          <a:ext cx="3848100" cy="625423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손으로 수확 후 온도 조절 가능한 스테인리스 스틸 탱크에서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12-16°C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온도로 발효를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진행한다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앙금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(fine lees)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과 함께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개월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간 탱크에서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숙성한다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연한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볏짚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색을 띠며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구아바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바나나같은 열대과일 아로마와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자몽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라임과 같은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시트러스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계열의 아로마가 조화를 이룬다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좋은 산미와 풍부한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바디감이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우아한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피니쉬를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느끼게 해준다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8-12°C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닭 구이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생선구이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프리오랏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Priorat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포도 재배와 와인 분야에서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이상의 경험을 가진 후버 일가가 소유한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와이너리이며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1999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세계적 수준의 와인을 생산할 수 있는 기회의 땅인 칠레로 이주하였습니다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2007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100%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가족 소유 벤처인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InVina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설립하여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(Maule Valley)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의 포도밭을 개발하면서 동시에 주변 밸리의 다양한 환경을 반영한 새로운 포도밭 조성 프로젝트를 추진하고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우수한 품질의 포도와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2013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년에 현대식으로 건설된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기반으로 질 좋은 포도 생산과 유지를 위한 노력을 계속하고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인비나는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토양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지형에 대한 독특한 프로파일을 가진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개의 포도밭에서 각각 생산되는 포도의 품질을 바탕으로 다양성을 추구하는 와인을 생산하고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024672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Maule Valley, Chile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Sauvignon Blanc </a:t>
                      </a: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55" b="95024" l="9884" r="905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95" t="5348" r="19255" b="6027"/>
          <a:stretch/>
        </p:blipFill>
        <p:spPr>
          <a:xfrm>
            <a:off x="445000" y="430494"/>
            <a:ext cx="1483815" cy="530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643</TotalTime>
  <Words>219</Words>
  <Application>Microsoft Office PowerPoint</Application>
  <PresentationFormat>화면 슬라이드 쇼(4:3)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79</cp:revision>
  <dcterms:created xsi:type="dcterms:W3CDTF">2022-01-04T06:08:32Z</dcterms:created>
  <dcterms:modified xsi:type="dcterms:W3CDTF">2022-12-20T00:37:04Z</dcterms:modified>
</cp:coreProperties>
</file>