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89" d="100"/>
          <a:sy n="89" d="100"/>
        </p:scale>
        <p:origin x="87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23" y="935454"/>
            <a:ext cx="1631104" cy="4625811"/>
          </a:xfrm>
          <a:prstGeom prst="rect">
            <a:avLst/>
          </a:prstGeom>
        </p:spPr>
      </p:pic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862892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J.LOHR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+mj-ea"/>
                <a:cs typeface="Dotum" charset="-127"/>
              </a:rPr>
              <a:t>Wildflower </a:t>
            </a:r>
            <a:r>
              <a:rPr lang="en-US" altLang="ko-KR" sz="1600" b="1" dirty="0" err="1" smtClean="0">
                <a:latin typeface="Georgia" pitchFamily="18" charset="0"/>
                <a:ea typeface="+mj-ea"/>
                <a:cs typeface="Dotum" charset="-127"/>
              </a:rPr>
              <a:t>Valdiguie</a:t>
            </a:r>
            <a:endParaRPr lang="en-US" altLang="ko-KR" sz="1600" b="1" dirty="0">
              <a:latin typeface="Georgia" pitchFamily="18" charset="0"/>
              <a:ea typeface="+mj-ea"/>
              <a:cs typeface="Dotum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j-ea"/>
                <a:ea typeface="+mj-ea"/>
                <a:cs typeface="Dotum" charset="-127"/>
              </a:rPr>
              <a:t>제이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로어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와일드플라워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발디귀에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065806"/>
              </p:ext>
            </p:extLst>
          </p:nvPr>
        </p:nvGraphicFramePr>
        <p:xfrm>
          <a:off x="4929190" y="1291455"/>
          <a:ext cx="3848452" cy="54314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스테인리스 </a:t>
                      </a:r>
                      <a:r>
                        <a:rPr lang="ko-KR" altLang="en-US" sz="900" baseline="0" dirty="0" smtClean="0"/>
                        <a:t>스틸에서 발효 진행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 smtClean="0"/>
                        <a:t>발디귀에란</a:t>
                      </a:r>
                      <a:r>
                        <a:rPr lang="ko-KR" altLang="en-US" sz="900" baseline="0" dirty="0" smtClean="0"/>
                        <a:t> 대중적으로 </a:t>
                      </a:r>
                      <a:r>
                        <a:rPr lang="ko-KR" altLang="en-US" sz="900" baseline="0" dirty="0" err="1" smtClean="0"/>
                        <a:t>나파</a:t>
                      </a:r>
                      <a:r>
                        <a:rPr lang="ko-KR" altLang="en-US" sz="900" baseline="0" dirty="0" smtClean="0"/>
                        <a:t> </a:t>
                      </a:r>
                      <a:r>
                        <a:rPr lang="ko-KR" altLang="en-US" sz="900" baseline="0" dirty="0" err="1" smtClean="0"/>
                        <a:t>가메라고</a:t>
                      </a:r>
                      <a:r>
                        <a:rPr lang="ko-KR" altLang="en-US" sz="900" baseline="0" dirty="0" smtClean="0"/>
                        <a:t> 불리는 포도 품종의 한 종류이며</a:t>
                      </a:r>
                      <a:endParaRPr lang="en-US" altLang="ko-KR" sz="900" baseline="0" dirty="0" smtClean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일반적인 레드보다 약간 차갑게 먹는걸 추천한다</a:t>
                      </a:r>
                      <a:r>
                        <a:rPr lang="en-US" altLang="ko-KR" sz="900" baseline="0" dirty="0" smtClean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신선한 </a:t>
                      </a:r>
                      <a:r>
                        <a:rPr lang="ko-KR" altLang="en-US" sz="900" baseline="0" dirty="0" err="1" smtClean="0"/>
                        <a:t>라즈베리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err="1" smtClean="0"/>
                        <a:t>크렌베리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석류 등 붉은 과실 아로마가 매력적이며 뒤따라오는 통 후추와 </a:t>
                      </a:r>
                      <a:r>
                        <a:rPr lang="ko-KR" altLang="en-US" sz="900" baseline="0" dirty="0" err="1" smtClean="0"/>
                        <a:t>히비스커스의</a:t>
                      </a:r>
                      <a:r>
                        <a:rPr lang="ko-KR" altLang="en-US" sz="900" baseline="0" dirty="0" smtClean="0"/>
                        <a:t> 부케가 와인을 더 풍부하게 해준다</a:t>
                      </a:r>
                      <a:r>
                        <a:rPr lang="en-US" altLang="ko-KR" sz="900" baseline="0" dirty="0" smtClean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추천 음식</a:t>
                      </a:r>
                      <a:r>
                        <a:rPr lang="en-US" altLang="ko-KR" sz="900" baseline="0" dirty="0" smtClean="0"/>
                        <a:t>: </a:t>
                      </a:r>
                      <a:r>
                        <a:rPr lang="ko-KR" altLang="en-US" sz="900" baseline="0" dirty="0" smtClean="0"/>
                        <a:t>그릴에 구운 채소와 </a:t>
                      </a:r>
                      <a:r>
                        <a:rPr lang="ko-KR" altLang="en-US" sz="900" baseline="0" dirty="0" err="1" smtClean="0"/>
                        <a:t>바베큐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err="1" smtClean="0"/>
                        <a:t>로스트한</a:t>
                      </a:r>
                      <a:r>
                        <a:rPr lang="ko-KR" altLang="en-US" sz="900" baseline="0" dirty="0" smtClean="0"/>
                        <a:t> 치킨</a:t>
                      </a:r>
                      <a:r>
                        <a:rPr lang="en-US" altLang="ko-KR" sz="900" baseline="0" dirty="0" smtClean="0"/>
                        <a:t>,</a:t>
                      </a:r>
                      <a:r>
                        <a:rPr lang="ko-KR" altLang="en-US" sz="900" baseline="0" dirty="0" err="1" smtClean="0"/>
                        <a:t>화이타</a:t>
                      </a:r>
                      <a:r>
                        <a:rPr lang="en-US" altLang="ko-KR" sz="900" baseline="0" dirty="0" smtClean="0"/>
                        <a:t>(</a:t>
                      </a:r>
                      <a:r>
                        <a:rPr lang="ko-KR" altLang="en-US" sz="900" baseline="0" dirty="0" err="1" smtClean="0"/>
                        <a:t>맥시코음식</a:t>
                      </a:r>
                      <a:r>
                        <a:rPr lang="en-US" altLang="ko-KR" sz="900" baseline="0" dirty="0" smtClean="0"/>
                        <a:t>)</a:t>
                      </a:r>
                      <a:r>
                        <a:rPr lang="ko-KR" altLang="en-US" sz="900" baseline="0" dirty="0" smtClean="0"/>
                        <a:t> 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설립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성장함과 동시에 센트럴 코스트가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세계적인 와인산지로 떠오르기 시작한 것은 절대 우연이 아니다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설립자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년대 몬테레이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지역의 잠재력을 가장 먼저 알아차린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사람 중 한 명으로 센트럴 코스트의 명성을 알리는 데 큰 역할을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2020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캘리포니아 그린 메달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리더상을 수상했다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환경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경제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사회적 형평성 세 가지 항목에서 탁월한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성과를 발휘하고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지속가능성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＂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 전반적인 비즈니스에 적용되었기에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공식적으로 인정받는 영광을 안았다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50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전 설립된 이래 현재까지도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가족 경영으로 운영되며 와인 업계에서 가장 존경받는 와인 브랜드 중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하나로 손꼽힌다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산 호세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로블에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위치한 와인 센터가 매년 수천명의 방문객들로 붐비는 이유이다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Monterey Wine </a:t>
                      </a:r>
                      <a:r>
                        <a:rPr lang="en-US" altLang="ko-KR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Competiton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2022 – Gold Medal, 93 pts</a:t>
                      </a:r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20092"/>
              </p:ext>
            </p:extLst>
          </p:nvPr>
        </p:nvGraphicFramePr>
        <p:xfrm>
          <a:off x="2432316" y="1476476"/>
          <a:ext cx="2401406" cy="48424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  <a:endParaRPr lang="ko-KR" altLang="en-US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Monterey’s Arroyo </a:t>
                      </a:r>
                      <a:r>
                        <a:rPr lang="en-US" altLang="ko-KR" sz="1100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Seco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AVA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,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California, 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12.5%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Valdiguie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0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42BC70C-A818-4099-815A-3DB511AA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DC552C3-61F2-4429-9F37-416C64DC09DE}"/>
              </a:ext>
            </a:extLst>
          </p:cNvPr>
          <p:cNvSpPr/>
          <p:nvPr/>
        </p:nvSpPr>
        <p:spPr>
          <a:xfrm>
            <a:off x="1860265" y="6358267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6A91D6C-0F9C-4CD7-9EF4-5CEB28A4A282}"/>
              </a:ext>
            </a:extLst>
          </p:cNvPr>
          <p:cNvSpPr/>
          <p:nvPr/>
        </p:nvSpPr>
        <p:spPr>
          <a:xfrm>
            <a:off x="1868023" y="657227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054" y="1476476"/>
            <a:ext cx="801938" cy="79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219</Words>
  <Application>Microsoft Office PowerPoint</Application>
  <PresentationFormat>화면 슬라이드 쇼(4:3)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임채희</cp:lastModifiedBy>
  <cp:revision>59</cp:revision>
  <dcterms:created xsi:type="dcterms:W3CDTF">2019-03-22T07:50:06Z</dcterms:created>
  <dcterms:modified xsi:type="dcterms:W3CDTF">2022-04-25T01:51:37Z</dcterms:modified>
</cp:coreProperties>
</file>