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3" autoAdjust="0"/>
    <p:restoredTop sz="94660"/>
  </p:normalViewPr>
  <p:slideViewPr>
    <p:cSldViewPr snapToGrid="0">
      <p:cViewPr varScale="1">
        <p:scale>
          <a:sx n="87" d="100"/>
          <a:sy n="87" d="100"/>
        </p:scale>
        <p:origin x="113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701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0416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06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2022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1639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7901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2944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9230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26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0305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1167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16469-D572-4D94-9B16-2980C86A42BC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9640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[R] 5"/>
          <p:cNvCxnSpPr/>
          <p:nvPr/>
        </p:nvCxnSpPr>
        <p:spPr>
          <a:xfrm>
            <a:off x="2293939" y="160339"/>
            <a:ext cx="0" cy="6534151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직선 연결선[R] 10"/>
          <p:cNvCxnSpPr/>
          <p:nvPr/>
        </p:nvCxnSpPr>
        <p:spPr>
          <a:xfrm flipH="1">
            <a:off x="2293941" y="1404939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텍스트 상자 17"/>
          <p:cNvSpPr txBox="1">
            <a:spLocks noChangeArrowheads="1"/>
          </p:cNvSpPr>
          <p:nvPr/>
        </p:nvSpPr>
        <p:spPr bwMode="auto">
          <a:xfrm>
            <a:off x="2355851" y="98426"/>
            <a:ext cx="4592639" cy="1142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33" tIns="40067" rIns="80133" bIns="40067">
            <a:spAutoFit/>
          </a:bodyPr>
          <a:lstStyle/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VOGA</a:t>
            </a: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Merlot</a:t>
            </a:r>
            <a:endParaRPr lang="en-US" altLang="ko-KR" sz="1600" b="1" dirty="0">
              <a:latin typeface="Georgia" pitchFamily="18" charset="0"/>
              <a:ea typeface="맑은 고딕" pitchFamily="50" charset="-127"/>
            </a:endParaRP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ko-KR" altLang="en-US" sz="1400" dirty="0" smtClean="0">
                <a:latin typeface="+mn-ea"/>
              </a:rPr>
              <a:t>보가 </a:t>
            </a:r>
            <a:r>
              <a:rPr lang="ko-KR" altLang="en-US" sz="1400" dirty="0" err="1" smtClean="0">
                <a:latin typeface="+mn-ea"/>
              </a:rPr>
              <a:t>메를로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4273681"/>
              </p:ext>
            </p:extLst>
          </p:nvPr>
        </p:nvGraphicFramePr>
        <p:xfrm>
          <a:off x="4929189" y="1292228"/>
          <a:ext cx="3848100" cy="6128692"/>
        </p:xfrm>
        <a:graphic>
          <a:graphicData uri="http://schemas.openxmlformats.org/drawingml/2006/table">
            <a:tbl>
              <a:tblPr/>
              <a:tblGrid>
                <a:gridCol w="3848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6284">
                <a:tc>
                  <a:txBody>
                    <a:bodyPr/>
                    <a:lstStyle/>
                    <a:p>
                      <a:pPr marL="0" marR="0" lvl="0" indent="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1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WINE MAKING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포도 수확 후 부드럽게 압착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.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온도 조절 가능한 스테인리스 스틸 탱크에서 발효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TASTING NOTE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짙은 보라 색을 띠며 블루베리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라즈베리와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같은 아로마와 함께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타르트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같은 파이 아로마가 뒤따라온다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입 안에서는 체리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토마토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석류와 같은 과즙 넘치는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탄닌과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 견과류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비스코티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그리고 바닐라의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균형잡힌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오크 풍미가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피니쉬를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장식한다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서브 온도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15°C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식전주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치킨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4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스타일의 중심지</a:t>
                      </a:r>
                      <a:r>
                        <a:rPr kumimoji="0" lang="en-US" altLang="ko-KR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,</a:t>
                      </a: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이탈리아의 혁신적인 </a:t>
                      </a:r>
                      <a:r>
                        <a:rPr kumimoji="0" lang="ko-KR" altLang="en-US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와이너리</a:t>
                      </a:r>
                      <a:endParaRPr kumimoji="0" lang="en-US" altLang="ko-KR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스타일의 중심지 이탈리아에서 보가 이탈리아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(VOGA Italia)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는 이탈리아 와인 산업에 큰 혁명입니다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굉장히 혁신적인 회사인 보가는 현재의 소비자들에 현대적인 와인의 컨셉을 제시합니다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독창적이고 세련된 보가 와인의 병은 한눈에 이목을 끌만 합니다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보가의 모든 와인들은 각각의 유명한 산지의 특징을 잘 살려 풍부한 맛과 품종의 특성을 잘 살렸습니다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045">
                <a:tc>
                  <a:txBody>
                    <a:bodyPr/>
                    <a:lstStyle/>
                    <a:p>
                      <a:pPr marL="120650" marR="0" lvl="0" indent="-12065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6477253"/>
              </p:ext>
            </p:extLst>
          </p:nvPr>
        </p:nvGraphicFramePr>
        <p:xfrm>
          <a:off x="2432051" y="1476376"/>
          <a:ext cx="2740029" cy="5442755"/>
        </p:xfrm>
        <a:graphic>
          <a:graphicData uri="http://schemas.openxmlformats.org/drawingml/2006/table">
            <a:tbl>
              <a:tblPr/>
              <a:tblGrid>
                <a:gridCol w="2522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REGION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Sicily, Italy</a:t>
                      </a:r>
                      <a:endParaRPr kumimoji="0" lang="ko-K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TYPE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Red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ALCOHOL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13%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1467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100% Merlot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5939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9" name="직선 연결선[R] 23"/>
          <p:cNvCxnSpPr/>
          <p:nvPr/>
        </p:nvCxnSpPr>
        <p:spPr>
          <a:xfrm flipH="1">
            <a:off x="2293941" y="6107113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214316" y="5903915"/>
          <a:ext cx="928687" cy="8826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1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85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1000128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1214441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643066" y="5975351"/>
            <a:ext cx="142875" cy="4603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5" name="직사각형 14"/>
          <p:cNvSpPr/>
          <p:nvPr/>
        </p:nvSpPr>
        <p:spPr>
          <a:xfrm>
            <a:off x="1857378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000128" y="6215065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214441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428753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9" name="직사각형 18"/>
          <p:cNvSpPr/>
          <p:nvPr/>
        </p:nvSpPr>
        <p:spPr>
          <a:xfrm>
            <a:off x="1643066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0" name="직사각형 19"/>
          <p:cNvSpPr/>
          <p:nvPr/>
        </p:nvSpPr>
        <p:spPr>
          <a:xfrm>
            <a:off x="1857378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28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41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53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4" name="직사각형 23"/>
          <p:cNvSpPr/>
          <p:nvPr/>
        </p:nvSpPr>
        <p:spPr>
          <a:xfrm>
            <a:off x="1643066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5" name="직사각형 24"/>
          <p:cNvSpPr/>
          <p:nvPr/>
        </p:nvSpPr>
        <p:spPr>
          <a:xfrm>
            <a:off x="1857378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000128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214441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428753" y="6643691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643066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857378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1" name="직사각형 30"/>
          <p:cNvSpPr/>
          <p:nvPr/>
        </p:nvSpPr>
        <p:spPr>
          <a:xfrm>
            <a:off x="1214441" y="597694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4" name="그림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207" y="6107113"/>
            <a:ext cx="784947" cy="784947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1427167" y="5975021"/>
            <a:ext cx="136525" cy="4571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43" t="514" r="36133" b="896"/>
          <a:stretch/>
        </p:blipFill>
        <p:spPr>
          <a:xfrm>
            <a:off x="522742" y="722811"/>
            <a:ext cx="1371942" cy="498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76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368</TotalTime>
  <Words>149</Words>
  <Application>Microsoft Office PowerPoint</Application>
  <PresentationFormat>화면 슬라이드 쇼(4:3)</PresentationFormat>
  <Paragraphs>35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2" baseType="lpstr">
      <vt:lpstr>American Typewriter</vt:lpstr>
      <vt:lpstr>굴림</vt:lpstr>
      <vt:lpstr>맑은 고딕</vt:lpstr>
      <vt:lpstr>Arial</vt:lpstr>
      <vt:lpstr>Calibri</vt:lpstr>
      <vt:lpstr>Calibri Light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reo9201@outlook.kr</dc:creator>
  <cp:lastModifiedBy>User</cp:lastModifiedBy>
  <cp:revision>45</cp:revision>
  <dcterms:created xsi:type="dcterms:W3CDTF">2022-01-04T06:08:32Z</dcterms:created>
  <dcterms:modified xsi:type="dcterms:W3CDTF">2022-10-19T06:01:43Z</dcterms:modified>
</cp:coreProperties>
</file>