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VIGNERONS CATALANS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Quatre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Saisons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I.G.P. Pays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d’Oc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Red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Merlot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포시즌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메를로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34698"/>
              </p:ext>
            </p:extLst>
          </p:nvPr>
        </p:nvGraphicFramePr>
        <p:xfrm>
          <a:off x="4929189" y="1292228"/>
          <a:ext cx="3848100" cy="683335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완숙되었을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시기인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9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월에 수확을 진행하고 압착 과정 전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28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온도에서 발효를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 간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오크통에서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수 개월 간 숙성을 합니다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진한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자주색을 띠고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붉은 과일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향신료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삼나무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등의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신선하고 향긋한 향을 가진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풍미가 있는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우아한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탄닌으로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인해 부드러움과 풍부함이 입 안에서 느껴지며 감초와 바닐라의 노트로 끝맺는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풀바디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16°C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캐서롤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파스타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등심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스테이크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루씨옹의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영혼 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비네롱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카탈랑스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Vignerons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Catalans)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는 프랑스 및 해외에서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(Roussillon)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와인을 보급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성장 및 인지도 제고를 목적으로 하는 생산자 단체입니다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탁월한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떼루아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화창한 기후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따뜻한 날씨 등 최적의 와인 재배 조건을 갖춘 와인 재배 지역이며 또한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자리잡고 있는 이 지역의 지질학적 구조는 풍부한 양질의 스틸 와인과 디저트 와인을 생산할 수 있는 여건을 만들어줍니다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029074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Languedoc-Roussillon, France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Merlot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6" t="11301" r="10492" b="5398"/>
          <a:stretch/>
        </p:blipFill>
        <p:spPr>
          <a:xfrm>
            <a:off x="379958" y="448221"/>
            <a:ext cx="1483770" cy="526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</TotalTime>
  <Words>175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58</cp:revision>
  <dcterms:created xsi:type="dcterms:W3CDTF">2022-01-04T06:08:32Z</dcterms:created>
  <dcterms:modified xsi:type="dcterms:W3CDTF">2022-06-23T01:04:58Z</dcterms:modified>
</cp:coreProperties>
</file>