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019712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NOVINOPHOBIA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</a:rPr>
              <a:t>Chardonnay</a:t>
            </a:r>
            <a:endParaRPr lang="en-US" altLang="ko-KR" sz="1600" b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노비노포비아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샤도네이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7305"/>
              </p:ext>
            </p:extLst>
          </p:nvPr>
        </p:nvGraphicFramePr>
        <p:xfrm>
          <a:off x="5085907" y="1476479"/>
          <a:ext cx="3848452" cy="5201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85%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의 포도즙은 스테인리스 스틸 탱크에서 발효하고 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15%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는 프렌치 오크 통에서 발효한 뒤 대부분 프렌치 오크에서 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6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개월 간 숙성 진행합니다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</a:t>
                      </a:r>
                      <a:endParaRPr lang="en-US" altLang="ko-KR" sz="9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연한 레몬 색을 띠고 오크 터치에서 오는 토스트와 바닐라 향과 함께 레몬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사과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배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그리고 열대과일의 아로마를 가진 와인입니다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입 안에서는 토스트 바닐라의 미묘한 풍미와 열대과일의 끝맺음으로 풍성한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식감을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느낄 수 있습니다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endParaRPr lang="en-US" altLang="ko-KR" sz="900" baseline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10-12°C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게 요리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크림 베이스의 생선 요리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동남아 요리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Fear not, your wine is here!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노비노포비아는 와인이 다 떨어지는 것에 대한 두려움을 뜻하는 말로 와인 애호가들 사이에서 농담으로 많이 있는 말입니다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노비노포비아 시리즈는 갑자기 손님이 집에 찾아와 와인이 필요할 때 텅 빈 와인 셀러를 보며 생기는 불안감을 해소 시켜주는 와인입니다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와인과 관련된 어떠한 비상 사태에도 대처할 수 있는 기발함과 품종의 핵심을 갖춘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데일리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와인이며 섬세한 풍미의 즐거움을 선사하는 캘리포니아의 수제 클래식 와인입니다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096436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California, USA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14.5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Chardonnay</a:t>
                      </a: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10874" y="585600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1" t="2750" r="22700" b="3801"/>
          <a:stretch/>
        </p:blipFill>
        <p:spPr>
          <a:xfrm>
            <a:off x="416430" y="593351"/>
            <a:ext cx="1515915" cy="499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174</Words>
  <Application>Microsoft Office PowerPoint</Application>
  <PresentationFormat>화면 슬라이드 쇼(4:3)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115</cp:revision>
  <dcterms:created xsi:type="dcterms:W3CDTF">2019-03-15T00:52:41Z</dcterms:created>
  <dcterms:modified xsi:type="dcterms:W3CDTF">2022-06-24T04:32:10Z</dcterms:modified>
</cp:coreProperties>
</file>