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52" autoAdjust="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C3C83-3BCA-434D-BF86-BD4A21DE6099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ED8F9-0E20-4B21-BC3A-B96E3E4D92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6CDB-B1F3-4B73-A76A-1CC23F131D83}" type="datetimeFigureOut">
              <a:rPr lang="ko-KR" altLang="en-US" smtClean="0"/>
              <a:pPr/>
              <a:t>2022-11-01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25966" y="428881"/>
            <a:ext cx="2436493" cy="573359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r>
              <a:rPr lang="en-US" altLang="ko-KR" b="1" dirty="0">
                <a:latin typeface="Georgia" panose="02040502050405020303" pitchFamily="18" charset="0"/>
              </a:rPr>
              <a:t>Chateau </a:t>
            </a:r>
            <a:r>
              <a:rPr lang="en-US" altLang="ko-KR" b="1" dirty="0" err="1" smtClean="0">
                <a:latin typeface="Georgia" panose="02040502050405020303" pitchFamily="18" charset="0"/>
              </a:rPr>
              <a:t>Repimplet</a:t>
            </a:r>
            <a:endParaRPr lang="en-US" altLang="ko-KR" b="1" dirty="0" smtClean="0">
              <a:latin typeface="Georgia" panose="02040502050405020303" pitchFamily="18" charset="0"/>
            </a:endParaRPr>
          </a:p>
          <a:p>
            <a:r>
              <a:rPr kumimoji="1" lang="ko-KR" altLang="en-US" sz="1400" dirty="0" err="1" smtClean="0">
                <a:latin typeface="+mj-ea"/>
              </a:rPr>
              <a:t>샤또</a:t>
            </a:r>
            <a:r>
              <a:rPr kumimoji="1" lang="ko-KR" altLang="en-US" sz="1400" dirty="0" smtClean="0">
                <a:latin typeface="+mj-ea"/>
              </a:rPr>
              <a:t> </a:t>
            </a:r>
            <a:r>
              <a:rPr kumimoji="1" lang="ko-KR" altLang="en-US" sz="1400" dirty="0" err="1" smtClean="0">
                <a:latin typeface="+mj-ea"/>
              </a:rPr>
              <a:t>르핌플렛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654872"/>
              </p:ext>
            </p:extLst>
          </p:nvPr>
        </p:nvGraphicFramePr>
        <p:xfrm>
          <a:off x="4956870" y="1476476"/>
          <a:ext cx="3848452" cy="54400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5940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평균 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수령의 나무에서 포도 수확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25%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프렌치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오크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75%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올드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배럴에서 평균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 숙성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828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자주빛의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색깔에 성숙한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다크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체리의 풍미가 느껴지며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이어서 옅은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허브향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및 향신료의 노트가 매력적으로 다가온다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부드럽고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밀키한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질감은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목넘김이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좋아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데일리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와인으로 적합하다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프랑스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보르도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우측에 위치한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파우르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(Faure)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가문에서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6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대째 운영하고 있던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와이너리를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년 알랭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포레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(Alain Faure)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가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인수하였다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이후 그의 딸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델핀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포레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메종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(Delphine Faure Maison)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이 최고의 품질의 와인을 생산하고자 하는 전통과 가치를 잘 이어와 오늘날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100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펙타르에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이르는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와이너리를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일구었다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포레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가족은 현재 친환경적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운영에 초점을 두고 있으며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프랑스 환경 관련 인증 중 가장 높은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HVE(</a:t>
                      </a: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Haute Valeur Environnementale)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레벨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3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인증을 획득 하였다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AWARDS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Guide Gilbert &amp; Gaillard-</a:t>
                      </a:r>
                      <a:r>
                        <a:rPr lang="fr-FR" altLang="ko-KR" sz="90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gold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Elle à Table competition – gold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70 millions de Consommateurs competition - gold</a:t>
                      </a:r>
                      <a:endParaRPr lang="ko-KR" altLang="ko-KR" sz="9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ko-KR" altLang="ko-KR" sz="9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ko-KR" altLang="ko-KR" sz="9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681940"/>
              </p:ext>
            </p:extLst>
          </p:nvPr>
        </p:nvGraphicFramePr>
        <p:xfrm>
          <a:off x="2432316" y="1476478"/>
          <a:ext cx="2401406" cy="2910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AOC Bordeaux, France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14%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70%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Merlot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30% Cabernet Sauvignon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직사각형 27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3" name="직사각형 42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432607" y="657227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857356" y="657227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A66D914-1F68-44B6-93F7-2CF0D0CFBC00}"/>
              </a:ext>
            </a:extLst>
          </p:cNvPr>
          <p:cNvSpPr/>
          <p:nvPr/>
        </p:nvSpPr>
        <p:spPr>
          <a:xfrm>
            <a:off x="1643042" y="63487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FC46E240-CC0A-493D-B748-F4EFFD6D5214}"/>
              </a:ext>
            </a:extLst>
          </p:cNvPr>
          <p:cNvSpPr/>
          <p:nvPr/>
        </p:nvSpPr>
        <p:spPr>
          <a:xfrm>
            <a:off x="1645221" y="657227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/>
          <p:cNvSpPr/>
          <p:nvPr/>
        </p:nvSpPr>
        <p:spPr>
          <a:xfrm>
            <a:off x="1214414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43859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424849" y="590066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5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CE629389-2A41-4738-A1CB-A705AD92A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12" y="748763"/>
            <a:ext cx="1841818" cy="4961511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32607" y="61439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54038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79</Words>
  <Application>Microsoft Office PowerPoint</Application>
  <PresentationFormat>화면 슬라이드 쇼(4:3)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138</cp:revision>
  <dcterms:created xsi:type="dcterms:W3CDTF">2019-03-19T02:16:53Z</dcterms:created>
  <dcterms:modified xsi:type="dcterms:W3CDTF">2022-11-01T08:23:45Z</dcterms:modified>
</cp:coreProperties>
</file>