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VIGNERONS CATALANS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Quatre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Saisons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I.G.P. Pays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d’Oc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Rose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포시즌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로제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599644"/>
              </p:ext>
            </p:extLst>
          </p:nvPr>
        </p:nvGraphicFramePr>
        <p:xfrm>
          <a:off x="4929189" y="1292228"/>
          <a:ext cx="3848100" cy="628471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낮은 온도에서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침용이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진행되며 온도 조절 가능한 환경에서 발효를 진행합니다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진한 핑크색을 띠며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라즈베리와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같은 신선한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베리류의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향이 강렬하고 좋은 산미와 둥글둥글한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균형감이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있으며 긴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피니쉬를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가진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8-10°C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구운 생선 요리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스테이크</a:t>
                      </a:r>
                      <a:r>
                        <a:rPr kumimoji="0" lang="en-US" altLang="ko-KR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베트남 요리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루씨옹의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영혼 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비네롱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카탈랑스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Vignerons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Catalans)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는 프랑스 및 해외에서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루씨옹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(Roussillon)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와인을 보급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성장 및 인지도 제고를 목적으로 하는 생산자 단체입니다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루씨옹은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탁월한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떼루아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화창한 기후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따뜻한 날씨 등 최적의 와인 재배 조건을 갖춘 와인 재배 지역이며 또한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와이너리가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자리잡고 있는 이 지역의 지질학적 구조는 풍부한 양질의 스틸 와인과 디저트 와인을 생산할 수 있는 여건을 만들어줍니다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102349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Languedoc-Roussillon, France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Rose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12.5%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Cabernet Sauvignon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7" t="11555" r="11766" b="5906"/>
          <a:stretch/>
        </p:blipFill>
        <p:spPr>
          <a:xfrm>
            <a:off x="406411" y="448221"/>
            <a:ext cx="1473183" cy="526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505</TotalTime>
  <Words>147</Words>
  <Application>Microsoft Office PowerPoint</Application>
  <PresentationFormat>화면 슬라이드 쇼(4:3)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63</cp:revision>
  <dcterms:created xsi:type="dcterms:W3CDTF">2022-01-04T06:08:32Z</dcterms:created>
  <dcterms:modified xsi:type="dcterms:W3CDTF">2022-06-23T01:43:00Z</dcterms:modified>
</cp:coreProperties>
</file>