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0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2022-08-12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6161132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INVINA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Sierra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Batuco</a:t>
            </a:r>
            <a:r>
              <a:rPr lang="en-US" altLang="ko-KR" sz="1600" b="1" dirty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Varietal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Sauvignon Blanc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인비나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smtClean="0">
                <a:latin typeface="+mn-ea"/>
              </a:rPr>
              <a:t>시에라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바투코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버라이어탈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소비뇽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블랑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7847208"/>
              </p:ext>
            </p:extLst>
          </p:nvPr>
        </p:nvGraphicFramePr>
        <p:xfrm>
          <a:off x="4929189" y="1292228"/>
          <a:ext cx="3848100" cy="642187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WINE 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손으로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수확 후 온도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조절 가능한 스테인리스 스틸 탱크에서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12-18°C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의 온도로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발효를 진행합니다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앙금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(fine lees)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과 함께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1-4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개월 간 탱크에서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숙성을 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 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연한 레몬 색을 띠며 파인애플과 같은 열대과일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라임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레몬 아로마를 가진 와인입니다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입 안에서는 열대과일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시트러스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계열의 맛과 함께 우아하고 좋은 산도와 함께 여운이 긴 와인입니다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 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10-12°C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닭가슴살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샐러드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굴 요리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신선한 해산물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칠레의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프리오랏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altLang="ko-KR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Priorat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),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마울레</a:t>
                      </a: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밸리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칠레의 포도 재배와 와인 분야에서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20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이상의 경험을 가진 후버 일가가 소유한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와이너리이며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1999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세계적 수준의 와인을 생산할 수 있는 기회의 땅인 칠레로 이주하였습니다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2007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100%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가족 소유 벤처인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인비나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altLang="ko-KR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InVina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설립하여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마울레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밸리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(Maule Valley)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의 포도밭을 개발하면서 동시에 주변 밸리의 다양한 환경을 반영한 새로운 포도밭 조성 프로젝트를 추진하고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우수한 품질의 포도와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2013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년에 현대식으로 건설된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기반으로 질 좋은 포도 생산과 유지를 위한 노력을 계속하고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인비나는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기후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토양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지형에 대한 독특한 프로파일을 가진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개의 포도밭에서 각각 생산되는 포도의 품질을 바탕으로 다양성을 추구하는 와인을 생산하고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024672"/>
              </p:ext>
            </p:extLst>
          </p:nvPr>
        </p:nvGraphicFramePr>
        <p:xfrm>
          <a:off x="2432051" y="1476376"/>
          <a:ext cx="2740029" cy="5442755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Maule Valley, Chile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White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13%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100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% Sauvignon Blanc 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2" t="3936" r="17318" b="1968"/>
          <a:stretch/>
        </p:blipFill>
        <p:spPr>
          <a:xfrm>
            <a:off x="471320" y="536698"/>
            <a:ext cx="1354307" cy="517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634</TotalTime>
  <Words>225</Words>
  <Application>Microsoft Office PowerPoint</Application>
  <PresentationFormat>화면 슬라이드 쇼(4:3)</PresentationFormat>
  <Paragraphs>32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77</cp:revision>
  <dcterms:created xsi:type="dcterms:W3CDTF">2022-01-04T06:08:32Z</dcterms:created>
  <dcterms:modified xsi:type="dcterms:W3CDTF">2022-08-12T08:38:32Z</dcterms:modified>
</cp:coreProperties>
</file>