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FEMAR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Epicuro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Aglianico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에피쿠로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알리아니꼬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176877"/>
              </p:ext>
            </p:extLst>
          </p:nvPr>
        </p:nvGraphicFramePr>
        <p:xfrm>
          <a:off x="4929189" y="1292228"/>
          <a:ext cx="3848100" cy="614755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baseline="0" dirty="0" smtClean="0"/>
                        <a:t>손으로 수확 후 짧은 긴 </a:t>
                      </a:r>
                      <a:r>
                        <a:rPr lang="ko-KR" altLang="en-US" sz="900" b="0" baseline="0" dirty="0" err="1" smtClean="0"/>
                        <a:t>시간동안</a:t>
                      </a:r>
                      <a:r>
                        <a:rPr lang="ko-KR" altLang="en-US" sz="900" b="0" baseline="0" dirty="0" smtClean="0"/>
                        <a:t> 발효를 진행한다</a:t>
                      </a:r>
                      <a:r>
                        <a:rPr lang="en-US" altLang="ko-KR" sz="900" b="0" baseline="0" dirty="0" smtClean="0"/>
                        <a:t>. </a:t>
                      </a:r>
                      <a:r>
                        <a:rPr lang="ko-KR" altLang="en-US" sz="900" b="0" baseline="0" dirty="0" smtClean="0"/>
                        <a:t>스테인리스 스틸에서</a:t>
                      </a:r>
                      <a:r>
                        <a:rPr lang="en-US" altLang="ko-KR" sz="900" b="0" baseline="0" dirty="0" smtClean="0"/>
                        <a:t> </a:t>
                      </a:r>
                      <a:r>
                        <a:rPr lang="ko-KR" altLang="en-US" sz="900" b="0" baseline="0" dirty="0" smtClean="0"/>
                        <a:t>숙성한다</a:t>
                      </a:r>
                      <a:r>
                        <a:rPr lang="en-US" altLang="ko-KR" sz="900" b="0" baseline="0" dirty="0" smtClean="0"/>
                        <a:t>.</a:t>
                      </a:r>
                      <a:endParaRPr lang="ko-KR" altLang="en-US" sz="900" b="0" dirty="0" smtClean="0"/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보랏빛이 감도는 짙은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루비색에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레드 체리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자두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그리고 사과 껍질 아로마가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피어오르며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장미와 허브 향이 뒤따라 올라온다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신선함과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과즙미가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풍부하며 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균형잡힌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바디감을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보여준다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양갈비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꼬치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돼지갈비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영원한 즐거움을 위한 와인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에피쿠로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에피쿠로는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페마르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비니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Femar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Vini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대표하는 탑 브랜드이며 핵심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콜렉션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중 하나입니다</a:t>
                      </a:r>
                      <a:r>
                        <a:rPr lang="en-US" altLang="ko-KR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여러 산지와 여러 품종을 이용해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가성비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좋은 와인들을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선보여 왔습니다</a:t>
                      </a:r>
                      <a:r>
                        <a:rPr lang="en-US" altLang="ko-KR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에피쿠로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브랜드는 그리스 로마 시대의 철학자 </a:t>
                      </a:r>
                      <a:r>
                        <a:rPr kumimoji="0" lang="en-US" altLang="ko-KR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Epikuros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영감을 받아 그가 가장 중요시 여겼던 가치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즐거움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‘,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을 모티브로 삼고 있습니다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편하게 마시는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데일리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와인부터 컬렉션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(Collections) 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와인까지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페마리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와이너리의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양조 과정에서는 최상의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포도만을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사용하고 전통을 중시합니다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61291"/>
              </p:ext>
            </p:extLst>
          </p:nvPr>
        </p:nvGraphicFramePr>
        <p:xfrm>
          <a:off x="2432051" y="1476376"/>
          <a:ext cx="2740029" cy="591298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Puglia,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Aglianico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71" b="99127" l="9759" r="889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87" t="1410" r="28786" b="1795"/>
          <a:stretch/>
        </p:blipFill>
        <p:spPr>
          <a:xfrm>
            <a:off x="444511" y="569678"/>
            <a:ext cx="1477943" cy="51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543</TotalTime>
  <Words>154</Words>
  <Application>Microsoft Office PowerPoint</Application>
  <PresentationFormat>화면 슬라이드 쇼(4:3)</PresentationFormat>
  <Paragraphs>38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64</cp:revision>
  <dcterms:created xsi:type="dcterms:W3CDTF">2022-01-04T06:08:32Z</dcterms:created>
  <dcterms:modified xsi:type="dcterms:W3CDTF">2022-12-02T02:03:10Z</dcterms:modified>
</cp:coreProperties>
</file>