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8" r:id="rId2"/>
  </p:sldIdLst>
  <p:sldSz cx="6858000" cy="9144000" type="screen4x3"/>
  <p:notesSz cx="6865938" cy="999807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1F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66" autoAdjust="0"/>
  </p:normalViewPr>
  <p:slideViewPr>
    <p:cSldViewPr snapToGrid="0">
      <p:cViewPr varScale="1">
        <p:scale>
          <a:sx n="65" d="100"/>
          <a:sy n="65" d="100"/>
        </p:scale>
        <p:origin x="27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2024-07-24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438789" y="792218"/>
            <a:ext cx="2093971" cy="1293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en-US" altLang="ko-KR" b="1" smtClean="0"/>
          </a:p>
          <a:p>
            <a:pPr>
              <a:lnSpc>
                <a:spcPct val="150000"/>
              </a:lnSpc>
              <a:defRPr/>
            </a:pPr>
            <a:r>
              <a:rPr lang="en-US" altLang="ko-KR" b="1" smtClean="0"/>
              <a:t>Couronne </a:t>
            </a:r>
            <a:r>
              <a:rPr lang="en-US" altLang="ko-KR" b="1"/>
              <a:t>de France</a:t>
            </a:r>
          </a:p>
          <a:p>
            <a:pPr>
              <a:lnSpc>
                <a:spcPct val="150000"/>
              </a:lnSpc>
              <a:defRPr/>
            </a:pPr>
            <a:r>
              <a:rPr lang="ko-KR" altLang="en-US" b="1"/>
              <a:t>쿠론 드 프랑스</a:t>
            </a: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/>
          </p:nvPr>
        </p:nvGraphicFramePr>
        <p:xfrm>
          <a:off x="2504926" y="2234152"/>
          <a:ext cx="2782497" cy="11717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Bordeaux, France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 dirty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Red</a:t>
                      </a: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634864"/>
              </p:ext>
            </p:extLst>
          </p:nvPr>
        </p:nvGraphicFramePr>
        <p:xfrm>
          <a:off x="2504926" y="4061924"/>
          <a:ext cx="3922473" cy="35392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24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9209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WINE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MAKING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스테인리스 스틸 탱크에서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25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일동안 발효와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침용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맛과 향의 밸런스를 위해 한 번 사용했던 오크에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6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달 동안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에이징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진행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037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dirty="0" smtClean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강렬한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루비색을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띄며 부케도 동일하게 강렬하다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오크에서 살짝 숙성된 향미로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보르도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와인에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복합미와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바디감을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더해준다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추천 음식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양파를 올린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로스트비프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꿀을 더한 구운 돼지고기</a:t>
                      </a: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서빙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온도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16-18℃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037">
                <a:tc>
                  <a:txBody>
                    <a:bodyPr/>
                    <a:lstStyle/>
                    <a:p>
                      <a:pPr fontAlgn="t"/>
                      <a:r>
                        <a:rPr lang="en-US" altLang="ko-KR" sz="1100" b="1" dirty="0" smtClean="0">
                          <a:ea typeface="Constantia" charset="0"/>
                          <a:cs typeface="Constantia" charset="0"/>
                        </a:rPr>
                        <a:t>COMMENT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Family Know-How: The will to satisfy you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쿠론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드 프랑스의 생산자인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Family </a:t>
                      </a:r>
                      <a:r>
                        <a:rPr kumimoji="0" lang="en-US" altLang="ko-KR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Guillot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은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1911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년부터 현재까지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5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대째 이어져 온 역사 깊은 와인 가문이다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기욧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가족은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보르도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쥬브레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샹베르땡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보졸레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꼬스띠에르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드 님의 유명 와인 산지에서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77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헥타르 가량의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떼루아를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보유하고 있으며 엔트리부터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하이엔드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와인까지 모두 아우르는 와인을 만들어 전 세계에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2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천만 병 이상 수출하고 있다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403433422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346824" y="771898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132642" y="8013257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132642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직사각형 58"/>
          <p:cNvSpPr/>
          <p:nvPr/>
        </p:nvSpPr>
        <p:spPr>
          <a:xfrm>
            <a:off x="1346956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직사각형 60"/>
          <p:cNvSpPr/>
          <p:nvPr/>
        </p:nvSpPr>
        <p:spPr>
          <a:xfrm>
            <a:off x="1346956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직사각형 61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1555954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1555954" y="801325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1764952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764952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1764952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1764952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1973950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973950" y="8013257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1973950" y="8236093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1973950" y="8458929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pic>
        <p:nvPicPr>
          <p:cNvPr id="3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78" y="8482329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직사각형 30"/>
          <p:cNvSpPr/>
          <p:nvPr/>
        </p:nvSpPr>
        <p:spPr>
          <a:xfrm>
            <a:off x="1346956" y="8013255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1549514" y="8236093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549514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40" name="표 39"/>
          <p:cNvGraphicFramePr>
            <a:graphicFrameLocks noGrp="1"/>
          </p:cNvGraphicFramePr>
          <p:nvPr>
            <p:extLst/>
          </p:nvPr>
        </p:nvGraphicFramePr>
        <p:xfrm>
          <a:off x="4359696" y="2221614"/>
          <a:ext cx="2782497" cy="13393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13.0%</a:t>
                      </a: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80% Merlot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fr-FR" altLang="ko-KR" sz="1100" kern="1200" dirty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20% Cabernet Sauvignon</a:t>
                      </a: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24" y="1015642"/>
            <a:ext cx="1912773" cy="6375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0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896</TotalTime>
  <Words>149</Words>
  <Application>Microsoft Office PowerPoint</Application>
  <PresentationFormat>화면 슬라이드 쇼(4:3)</PresentationFormat>
  <Paragraphs>30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Arial</vt:lpstr>
      <vt:lpstr>Calibri</vt:lpstr>
      <vt:lpstr>Calibri Light</vt:lpstr>
      <vt:lpstr>Constantia</vt:lpstr>
      <vt:lpstr>Georgia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User</cp:lastModifiedBy>
  <cp:revision>362</cp:revision>
  <cp:lastPrinted>2023-11-08T01:38:48Z</cp:lastPrinted>
  <dcterms:created xsi:type="dcterms:W3CDTF">2023-07-07T01:32:19Z</dcterms:created>
  <dcterms:modified xsi:type="dcterms:W3CDTF">2024-07-24T04:28:02Z</dcterms:modified>
</cp:coreProperties>
</file>