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>
        <p:scale>
          <a:sx n="110" d="100"/>
          <a:sy n="110" d="100"/>
        </p:scale>
        <p:origin x="461" y="-6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VOGA</a:t>
            </a:r>
            <a:endParaRPr lang="en-US" altLang="ko-KR" sz="1600" b="1" dirty="0" smtClean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err="1">
                <a:latin typeface="Georgia" pitchFamily="18" charset="0"/>
                <a:ea typeface="맑은 고딕" pitchFamily="50" charset="-127"/>
              </a:rPr>
              <a:t>M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oscato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Frizzante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smtClean="0">
                <a:latin typeface="+mn-ea"/>
              </a:rPr>
              <a:t>보가 </a:t>
            </a:r>
            <a:r>
              <a:rPr lang="ko-KR" altLang="en-US" sz="1400" dirty="0" err="1" smtClean="0">
                <a:latin typeface="+mn-ea"/>
              </a:rPr>
              <a:t>모스카토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프리잔테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438504"/>
              </p:ext>
            </p:extLst>
          </p:nvPr>
        </p:nvGraphicFramePr>
        <p:xfrm>
          <a:off x="4929189" y="1292228"/>
          <a:ext cx="3848100" cy="61286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포도 수확 후 부드럽게 압착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온도 조절 가능한 스테인리스 스틸 탱크에서 발효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초록빛이 감도는 노란 볏짚 색을 띠며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레몬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사과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복숭아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갓 피어난 꽃 향이 피어 오른다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생동감 있고 시원하며 과일 맛이 강한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미디움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바디의 와인으로 중간 정도의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청사과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느낌이 나는 여운이 인상적인 와인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8~10°C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디저트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과일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가벼운 샐러드 및 매운 아시아 음식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스타일의 중심지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이탈리아의 혁신적인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스타일의 중심지 이탈리아에서 보가 이탈리아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(VOGA Italia)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는 이탈리아 와인 산업에 큰 혁명입니다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굉장히 혁신적인 회사인 보가는 현재의 소비자들에 현대적인 와인의 컨셉을 제시합니다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독창적이고 세련된 보가 와인의 병은 한눈에 이목을 끌만 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보가의 모든 와인들은 각각의 유명한 산지의 특징을 잘 살려 풍부한 맛과 품종의 특성을 잘 살렸습니다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952021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Pavia,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Italy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White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7.5%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%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Moscato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32" y="512395"/>
            <a:ext cx="1464366" cy="5269281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314</TotalTime>
  <Words>157</Words>
  <Application>Microsoft Office PowerPoint</Application>
  <PresentationFormat>화면 슬라이드 쇼(4:3)</PresentationFormat>
  <Paragraphs>33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40</cp:revision>
  <dcterms:created xsi:type="dcterms:W3CDTF">2022-01-04T06:08:32Z</dcterms:created>
  <dcterms:modified xsi:type="dcterms:W3CDTF">2022-06-16T05:37:16Z</dcterms:modified>
</cp:coreProperties>
</file>