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3" autoAdjust="0"/>
    <p:restoredTop sz="94660"/>
  </p:normalViewPr>
  <p:slideViewPr>
    <p:cSldViewPr snapToGrid="0">
      <p:cViewPr varScale="1">
        <p:scale>
          <a:sx n="88" d="100"/>
          <a:sy n="88" d="100"/>
        </p:scale>
        <p:origin x="1109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7019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0416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706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2022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1639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7901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2944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9230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6266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0305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1167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16469-D572-4D94-9B16-2980C86A42BC}" type="datetimeFigureOut">
              <a:rPr lang="ko-KR" altLang="en-US" smtClean="0"/>
              <a:t>2022-06-20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9640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[R] 5"/>
          <p:cNvCxnSpPr/>
          <p:nvPr/>
        </p:nvCxnSpPr>
        <p:spPr>
          <a:xfrm>
            <a:off x="2293939" y="160339"/>
            <a:ext cx="0" cy="6534151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직선 연결선[R] 10"/>
          <p:cNvCxnSpPr/>
          <p:nvPr/>
        </p:nvCxnSpPr>
        <p:spPr>
          <a:xfrm flipH="1">
            <a:off x="2293941" y="1404939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텍스트 상자 17"/>
          <p:cNvSpPr txBox="1">
            <a:spLocks noChangeArrowheads="1"/>
          </p:cNvSpPr>
          <p:nvPr/>
        </p:nvSpPr>
        <p:spPr bwMode="auto">
          <a:xfrm>
            <a:off x="2355851" y="98426"/>
            <a:ext cx="4592639" cy="1142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33" tIns="40067" rIns="80133" bIns="40067">
            <a:spAutoFit/>
          </a:bodyPr>
          <a:lstStyle/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FEMAR</a:t>
            </a: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Gran </a:t>
            </a:r>
            <a:r>
              <a:rPr lang="en-US" altLang="ko-KR" sz="1600" b="1" dirty="0" err="1" smtClean="0">
                <a:latin typeface="Georgia" pitchFamily="18" charset="0"/>
                <a:ea typeface="맑은 고딕" pitchFamily="50" charset="-127"/>
              </a:rPr>
              <a:t>Appasso</a:t>
            </a: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 </a:t>
            </a:r>
            <a:r>
              <a:rPr lang="en-US" altLang="ko-KR" sz="1600" b="1" dirty="0" err="1" smtClean="0">
                <a:latin typeface="Georgia" pitchFamily="18" charset="0"/>
                <a:ea typeface="맑은 고딕" pitchFamily="50" charset="-127"/>
              </a:rPr>
              <a:t>Collezione</a:t>
            </a: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 </a:t>
            </a:r>
            <a:r>
              <a:rPr lang="en-US" altLang="ko-KR" sz="1600" b="1" dirty="0" err="1" smtClean="0">
                <a:latin typeface="Georgia" pitchFamily="18" charset="0"/>
                <a:ea typeface="맑은 고딕" pitchFamily="50" charset="-127"/>
              </a:rPr>
              <a:t>Primitivo</a:t>
            </a:r>
            <a:endParaRPr lang="en-US" altLang="ko-KR" sz="1600" b="1" dirty="0">
              <a:latin typeface="Georgia" pitchFamily="18" charset="0"/>
              <a:ea typeface="맑은 고딕" pitchFamily="50" charset="-127"/>
            </a:endParaRP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ko-KR" altLang="en-US" sz="1400" dirty="0" smtClean="0">
                <a:latin typeface="+mn-ea"/>
              </a:rPr>
              <a:t>그랑 </a:t>
            </a:r>
            <a:r>
              <a:rPr lang="ko-KR" altLang="en-US" sz="1400" dirty="0" err="1" smtClean="0">
                <a:latin typeface="+mn-ea"/>
              </a:rPr>
              <a:t>아파소</a:t>
            </a:r>
            <a:r>
              <a:rPr lang="ko-KR" altLang="en-US" sz="1400" dirty="0" smtClean="0">
                <a:latin typeface="+mn-ea"/>
              </a:rPr>
              <a:t> </a:t>
            </a:r>
            <a:r>
              <a:rPr lang="ko-KR" altLang="en-US" sz="1400" dirty="0" err="1" smtClean="0">
                <a:latin typeface="+mn-ea"/>
              </a:rPr>
              <a:t>꼴레지오네</a:t>
            </a:r>
            <a:r>
              <a:rPr lang="ko-KR" altLang="en-US" sz="1400" dirty="0" smtClean="0">
                <a:latin typeface="+mn-ea"/>
              </a:rPr>
              <a:t> </a:t>
            </a:r>
            <a:r>
              <a:rPr lang="ko-KR" altLang="en-US" sz="1400" dirty="0" err="1" smtClean="0">
                <a:latin typeface="+mn-ea"/>
              </a:rPr>
              <a:t>프리미티보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670302"/>
              </p:ext>
            </p:extLst>
          </p:nvPr>
        </p:nvGraphicFramePr>
        <p:xfrm>
          <a:off x="4929189" y="1292228"/>
          <a:ext cx="3848100" cy="6452352"/>
        </p:xfrm>
        <a:graphic>
          <a:graphicData uri="http://schemas.openxmlformats.org/drawingml/2006/table">
            <a:tbl>
              <a:tblPr/>
              <a:tblGrid>
                <a:gridCol w="3848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6284">
                <a:tc>
                  <a:txBody>
                    <a:bodyPr/>
                    <a:lstStyle/>
                    <a:p>
                      <a:pPr marL="0" marR="0" lvl="0" indent="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1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WINEMAKING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손으로 수확한 포도를 온도 조절 가능한 상태에서 긴 기간 동안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침용과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함께 발효 진행 후 스테인리스 스틸 탱크와 다른 종류의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오크통에서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숙성 진행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</a:t>
                      </a:r>
                      <a:endParaRPr kumimoji="0" lang="en-US" altLang="ko-KR" sz="105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11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11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11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TASTING </a:t>
                      </a: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NOTE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진한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루비색을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띠며 야생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베리류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자두잼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레드 커런트의 꽃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말린 제비꽃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향신료 등의 아로마와 함께 흑연과 코코아 가루 아로마가 깔려있습니다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입 안에서는 부드럽지만 향신료의 느낌이 강해 균형이 잘 잡혀있고 여운이 긴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풀바디의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와인입니다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서브 온도</a:t>
                      </a: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16-18°C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음식 추천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구운 고기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버팔로 스튜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숙성 치즈</a:t>
                      </a: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74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품질은 서두르지 않는다</a:t>
                      </a:r>
                      <a:r>
                        <a:rPr kumimoji="0" lang="en-US" altLang="ko-KR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</a:t>
                      </a:r>
                      <a:endParaRPr kumimoji="0" lang="en-US" altLang="ko-KR" sz="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그랑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아파소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브랜드는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풀리아의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다른 지역에서 생산되는 와인들을 아우릅니다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.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초기에는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풀리아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지역의 가장 현대적인 와인을 표현하는 브랜드로 성장시킬 의도였지만 </a:t>
                      </a:r>
                      <a:r>
                        <a:rPr kumimoji="0" lang="en-US" altLang="ko-KR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Ottenuto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da </a:t>
                      </a:r>
                      <a:r>
                        <a:rPr kumimoji="0" lang="en-US" altLang="ko-KR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uve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Leggermente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Appassite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라는 고대의 농경 기술의 발견으로 탄생된 브랜드입니다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.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이 고대의 농경 기술은 포도가 다 익은 후에도 나무에 그대로 두어서 포도가 수분을 잃는 대신 당분과 산미를 농축시켜 숙성에 용이하게 하는 방식입니다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045">
                <a:tc>
                  <a:txBody>
                    <a:bodyPr/>
                    <a:lstStyle/>
                    <a:p>
                      <a:pPr marL="120650" marR="0" lvl="0" indent="-12065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7327072"/>
              </p:ext>
            </p:extLst>
          </p:nvPr>
        </p:nvGraphicFramePr>
        <p:xfrm>
          <a:off x="2432051" y="1476376"/>
          <a:ext cx="2740029" cy="7421746"/>
        </p:xfrm>
        <a:graphic>
          <a:graphicData uri="http://schemas.openxmlformats.org/drawingml/2006/table">
            <a:tbl>
              <a:tblPr/>
              <a:tblGrid>
                <a:gridCol w="2522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REGION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Puglia, Italy</a:t>
                      </a:r>
                      <a:endParaRPr kumimoji="0" lang="ko-K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TYPE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Red</a:t>
                      </a: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ALCOHOL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16%</a:t>
                      </a: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1467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VARIETY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Primitivo</a:t>
                      </a: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AWARDS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Luca Maroni 2020 – 98 Points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Luca Maroni 2019 – 98 </a:t>
                      </a: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Points</a:t>
                      </a: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Asia Wine Trophy 2019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– </a:t>
                      </a: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Silver Medal</a:t>
                      </a: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Lucas Maroni 2018 – 98 </a:t>
                      </a: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Points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Berliner Wine Trophy 2018 </a:t>
                      </a:r>
                    </a:p>
                    <a:p>
                      <a:pPr marL="171450" marR="0" lvl="0" indent="-17145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Gold Medal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Luca Maroni 2017 – 98 Points</a:t>
                      </a: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25939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9" name="직선 연결선[R] 23"/>
          <p:cNvCxnSpPr/>
          <p:nvPr/>
        </p:nvCxnSpPr>
        <p:spPr>
          <a:xfrm flipH="1">
            <a:off x="2293941" y="6107113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214316" y="5903915"/>
          <a:ext cx="928687" cy="8826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1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85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직사각형 10"/>
          <p:cNvSpPr/>
          <p:nvPr/>
        </p:nvSpPr>
        <p:spPr>
          <a:xfrm>
            <a:off x="1000128" y="5975351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1214441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643066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5" name="직사각형 14"/>
          <p:cNvSpPr/>
          <p:nvPr/>
        </p:nvSpPr>
        <p:spPr>
          <a:xfrm>
            <a:off x="1857378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6" name="직사각형 15"/>
          <p:cNvSpPr/>
          <p:nvPr/>
        </p:nvSpPr>
        <p:spPr>
          <a:xfrm>
            <a:off x="1000128" y="6215065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214441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1428753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9" name="직사각형 18"/>
          <p:cNvSpPr/>
          <p:nvPr/>
        </p:nvSpPr>
        <p:spPr>
          <a:xfrm>
            <a:off x="1643066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0" name="직사각형 19"/>
          <p:cNvSpPr/>
          <p:nvPr/>
        </p:nvSpPr>
        <p:spPr>
          <a:xfrm>
            <a:off x="1857378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000128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214441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428753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4" name="직사각형 23"/>
          <p:cNvSpPr/>
          <p:nvPr/>
        </p:nvSpPr>
        <p:spPr>
          <a:xfrm>
            <a:off x="1643066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5" name="직사각형 24"/>
          <p:cNvSpPr/>
          <p:nvPr/>
        </p:nvSpPr>
        <p:spPr>
          <a:xfrm>
            <a:off x="1857378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000128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1214441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1428753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643066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0" name="직사각형 29"/>
          <p:cNvSpPr/>
          <p:nvPr/>
        </p:nvSpPr>
        <p:spPr>
          <a:xfrm>
            <a:off x="1857378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1" name="직사각형 30"/>
          <p:cNvSpPr/>
          <p:nvPr/>
        </p:nvSpPr>
        <p:spPr>
          <a:xfrm>
            <a:off x="1214441" y="597694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34" name="그림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207" y="6107113"/>
            <a:ext cx="784947" cy="784947"/>
          </a:xfrm>
          <a:prstGeom prst="rect">
            <a:avLst/>
          </a:prstGeom>
        </p:spPr>
      </p:pic>
      <p:sp>
        <p:nvSpPr>
          <p:cNvPr id="35" name="직사각형 34"/>
          <p:cNvSpPr/>
          <p:nvPr/>
        </p:nvSpPr>
        <p:spPr>
          <a:xfrm>
            <a:off x="1427167" y="5975021"/>
            <a:ext cx="136525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1" t="3196" r="17107" b="3691"/>
          <a:stretch/>
        </p:blipFill>
        <p:spPr>
          <a:xfrm>
            <a:off x="405232" y="408679"/>
            <a:ext cx="1556500" cy="5300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876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538</TotalTime>
  <Words>204</Words>
  <Application>Microsoft Office PowerPoint</Application>
  <PresentationFormat>화면 슬라이드 쇼(4:3)</PresentationFormat>
  <Paragraphs>44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2" baseType="lpstr">
      <vt:lpstr>American Typewriter</vt:lpstr>
      <vt:lpstr>굴림</vt:lpstr>
      <vt:lpstr>맑은 고딕</vt:lpstr>
      <vt:lpstr>Arial</vt:lpstr>
      <vt:lpstr>Calibri</vt:lpstr>
      <vt:lpstr>Calibri Light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reo9201@outlook.kr</dc:creator>
  <cp:lastModifiedBy>User</cp:lastModifiedBy>
  <cp:revision>62</cp:revision>
  <dcterms:created xsi:type="dcterms:W3CDTF">2022-01-04T06:08:32Z</dcterms:created>
  <dcterms:modified xsi:type="dcterms:W3CDTF">2022-06-20T05:53:58Z</dcterms:modified>
</cp:coreProperties>
</file>