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0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01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4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2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9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9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2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3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1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64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[R] 5"/>
          <p:cNvCxnSpPr/>
          <p:nvPr/>
        </p:nvCxnSpPr>
        <p:spPr>
          <a:xfrm>
            <a:off x="2293939" y="160339"/>
            <a:ext cx="0" cy="6534151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직선 연결선[R] 10"/>
          <p:cNvCxnSpPr/>
          <p:nvPr/>
        </p:nvCxnSpPr>
        <p:spPr>
          <a:xfrm flipH="1">
            <a:off x="2293941" y="1404939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텍스트 상자 17"/>
          <p:cNvSpPr txBox="1">
            <a:spLocks noChangeArrowheads="1"/>
          </p:cNvSpPr>
          <p:nvPr/>
        </p:nvSpPr>
        <p:spPr bwMode="auto">
          <a:xfrm>
            <a:off x="2355851" y="98426"/>
            <a:ext cx="4592639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FEMAR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Epicuro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Zinfandel</a:t>
            </a:r>
            <a:endParaRPr lang="en-US" altLang="ko-KR" sz="1600" b="1" dirty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ko-KR" altLang="en-US" sz="1400" dirty="0" err="1" smtClean="0">
                <a:latin typeface="+mn-ea"/>
              </a:rPr>
              <a:t>에피쿠로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진판델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20676"/>
              </p:ext>
            </p:extLst>
          </p:nvPr>
        </p:nvGraphicFramePr>
        <p:xfrm>
          <a:off x="4929189" y="1292228"/>
          <a:ext cx="3848100" cy="6315192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284">
                <a:tc>
                  <a:txBody>
                    <a:bodyPr/>
                    <a:lstStyle/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WINEMAKING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수확된 포도를 부드럽게 압착 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스테인리스 스틸 탱크와 다른 종류의 오크 통에서 발효 및 숙성 진행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endParaRPr kumimoji="0" lang="en-US" altLang="ko-KR" sz="105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TASTING </a:t>
                      </a: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밝고 진한 루비 색을 띠고 블랙 베리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자두잼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붉은 꽃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부엽토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코코아 가루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민트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그리고 철의 아로마가 복합적으로 나타납니다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크리미하고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부드러운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풀바디의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와인이며 과일의 맛이 진하게 베인 여운이 긴 와인입니다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16-18°C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구운 고기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고기 스튜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트러플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영원한 즐거움을 위한 와인</a:t>
                      </a:r>
                      <a:r>
                        <a:rPr kumimoji="0" lang="en-US" altLang="ko-K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에피쿠로</a:t>
                      </a:r>
                      <a:endParaRPr kumimoji="0" lang="en-US" altLang="ko-KR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에피쿠로는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페마르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비니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Femar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Vini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)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9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를</a:t>
                      </a:r>
                      <a:r>
                        <a:rPr lang="ko-KR" altLang="en-US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대표하는 탑 브랜드이며 핵심 </a:t>
                      </a:r>
                      <a:r>
                        <a:rPr lang="ko-KR" altLang="en-US" sz="9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콜렉션</a:t>
                      </a:r>
                      <a:r>
                        <a:rPr lang="ko-KR" altLang="en-US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중 하나입니다</a:t>
                      </a:r>
                      <a:r>
                        <a:rPr lang="en-US" altLang="ko-KR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여러 산지와 여러 품종을 이용해 </a:t>
                      </a:r>
                      <a:r>
                        <a:rPr lang="ko-KR" altLang="en-US" sz="9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가성비</a:t>
                      </a:r>
                      <a:r>
                        <a:rPr lang="ko-KR" altLang="en-US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좋은 와인들을</a:t>
                      </a:r>
                      <a:r>
                        <a:rPr lang="ko-KR" altLang="en-US" sz="9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선보여 왔습니다</a:t>
                      </a:r>
                      <a:r>
                        <a:rPr lang="en-US" altLang="ko-KR" sz="9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에피쿠로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브랜드는 그리스 로마 시대의 철학자 </a:t>
                      </a:r>
                      <a:r>
                        <a:rPr kumimoji="0" lang="en-US" altLang="ko-KR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Epikuros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 영감을 받아 그가 가장 중요시 여겼던 가치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‘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즐거움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‘,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을 모티브로 삼고 있습니다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편하게 마시는 </a:t>
                      </a: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데일리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와인부터 컬렉션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(Collections) 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와인까지 </a:t>
                      </a: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페마리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와이너리의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양조 과정에서는 최상의 </a:t>
                      </a: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포도만을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사용하고 전통을 중시합니다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045">
                <a:tc>
                  <a:txBody>
                    <a:bodyPr/>
                    <a:lstStyle/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8501628"/>
              </p:ext>
            </p:extLst>
          </p:nvPr>
        </p:nvGraphicFramePr>
        <p:xfrm>
          <a:off x="2432051" y="1476376"/>
          <a:ext cx="2740029" cy="7589386"/>
        </p:xfrm>
        <a:graphic>
          <a:graphicData uri="http://schemas.openxmlformats.org/drawingml/2006/table">
            <a:tbl>
              <a:tblPr/>
              <a:tblGrid>
                <a:gridCol w="252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Puglia, 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Italy</a:t>
                      </a:r>
                      <a:endParaRPr kumimoji="0" lang="ko-K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Red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14%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67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Zinfandel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Other Varieties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AWARDS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Luca Maroni 2020 – 98 Points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Luca Maroni 2019 – 98 Points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Mundus </a:t>
                      </a:r>
                      <a:r>
                        <a:rPr kumimoji="0" lang="en-US" altLang="ko-K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Vini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 2019 – Silver Medal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Asia Wine Trophy 2019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– Gold Medal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Berliner Wine Trophy 2019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– Gold Medal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Lucas Maroni 2018 – 98 Points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93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직선 연결선[R] 23"/>
          <p:cNvCxnSpPr/>
          <p:nvPr/>
        </p:nvCxnSpPr>
        <p:spPr>
          <a:xfrm flipH="1">
            <a:off x="2293941" y="6107113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14316" y="5903915"/>
          <a:ext cx="928687" cy="882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00128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14441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643066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1857378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000128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14441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28753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1643066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1857378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2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41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53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1643066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857378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00012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14441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428753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643066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857378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1" name="직사각형 30"/>
          <p:cNvSpPr/>
          <p:nvPr/>
        </p:nvSpPr>
        <p:spPr>
          <a:xfrm>
            <a:off x="1214441" y="597694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07" y="6107113"/>
            <a:ext cx="784947" cy="784947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427167" y="5975021"/>
            <a:ext cx="136525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7" t="3765" r="18914" b="4639"/>
          <a:stretch/>
        </p:blipFill>
        <p:spPr>
          <a:xfrm>
            <a:off x="424598" y="520674"/>
            <a:ext cx="1432780" cy="5214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7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510</TotalTime>
  <Words>210</Words>
  <Application>Microsoft Office PowerPoint</Application>
  <PresentationFormat>화면 슬라이드 쇼(4:3)</PresentationFormat>
  <Paragraphs>49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American Typewriter</vt:lpstr>
      <vt:lpstr>굴림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reo9201@outlook.kr</dc:creator>
  <cp:lastModifiedBy>User</cp:lastModifiedBy>
  <cp:revision>60</cp:revision>
  <dcterms:created xsi:type="dcterms:W3CDTF">2022-01-04T06:08:32Z</dcterms:created>
  <dcterms:modified xsi:type="dcterms:W3CDTF">2022-06-20T05:24:36Z</dcterms:modified>
</cp:coreProperties>
</file>