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0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01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4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2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9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9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2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3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1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64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[R] 5"/>
          <p:cNvCxnSpPr/>
          <p:nvPr/>
        </p:nvCxnSpPr>
        <p:spPr>
          <a:xfrm>
            <a:off x="2293939" y="160339"/>
            <a:ext cx="0" cy="6534151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직선 연결선[R] 10"/>
          <p:cNvCxnSpPr/>
          <p:nvPr/>
        </p:nvCxnSpPr>
        <p:spPr>
          <a:xfrm flipH="1">
            <a:off x="2293941" y="1404939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텍스트 상자 17"/>
          <p:cNvSpPr txBox="1">
            <a:spLocks noChangeArrowheads="1"/>
          </p:cNvSpPr>
          <p:nvPr/>
        </p:nvSpPr>
        <p:spPr bwMode="auto">
          <a:xfrm>
            <a:off x="2355851" y="98426"/>
            <a:ext cx="4592639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FEMAR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Gran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Appasso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Primitivo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Rose</a:t>
            </a:r>
            <a:endParaRPr lang="en-US" altLang="ko-KR" sz="1600" b="1" dirty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ko-KR" altLang="en-US" sz="1400" dirty="0" smtClean="0">
                <a:latin typeface="+mn-ea"/>
              </a:rPr>
              <a:t>그랑 </a:t>
            </a:r>
            <a:r>
              <a:rPr lang="ko-KR" altLang="en-US" sz="1400" dirty="0" err="1" smtClean="0">
                <a:latin typeface="+mn-ea"/>
              </a:rPr>
              <a:t>아파소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프리미티보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로제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1430282"/>
              </p:ext>
            </p:extLst>
          </p:nvPr>
        </p:nvGraphicFramePr>
        <p:xfrm>
          <a:off x="4929189" y="1292228"/>
          <a:ext cx="3848100" cy="6452352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284">
                <a:tc>
                  <a:txBody>
                    <a:bodyPr/>
                    <a:lstStyle/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WINEMAKING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손으로 수확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부드럽게 압착 후 온도 조절 가능한 상태에서 짧게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침용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진행한 뒤 낮은 온도에서 발효 진행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스테인리스 스틸 탱크에서 효모와 함께 숙성 진행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</a:t>
                      </a:r>
                      <a:endParaRPr kumimoji="0" lang="en-US" altLang="ko-KR" sz="105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TASTING </a:t>
                      </a: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밝고 연한 핑크색을 띠며 딸기 젤리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체리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수박과 같은 아로마를 가지고 있고 장미와 방향성 허브의 아로마가 뒤따릅니다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과일의 느낌이 강한 신선한 끝맺음을 가지고 있는 와인입니다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6-8°C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토마토 소스 해산물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파스타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참치 타르타르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치킨 샐러드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품질은 서두르지 않는다</a:t>
                      </a:r>
                      <a:r>
                        <a:rPr kumimoji="0" lang="en-US" altLang="ko-K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그랑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아파소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브랜드는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풀리아의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다른 지역에서 생산되는 와인들을 아우릅니다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.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초기에는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풀리아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지역의 가장 현대적인 와인을 표현하는 브랜드로 성장시킬 의도였지만 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Ottenuto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da 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uve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Leggermente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Appassite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라는 고대의 농경 기술의 발견으로 탄생된 브랜드입니다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.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이 고대의 농경 기술은 포도가 다 익은 후에도 나무에 그대로 두어서 포도가 수분을 잃는 대신 당분과 산미를 농축시켜 숙성에 용이하게 하는 방식입니다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045">
                <a:tc>
                  <a:txBody>
                    <a:bodyPr/>
                    <a:lstStyle/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2850661"/>
              </p:ext>
            </p:extLst>
          </p:nvPr>
        </p:nvGraphicFramePr>
        <p:xfrm>
          <a:off x="2432051" y="1476376"/>
          <a:ext cx="2740029" cy="6583546"/>
        </p:xfrm>
        <a:graphic>
          <a:graphicData uri="http://schemas.openxmlformats.org/drawingml/2006/table">
            <a:tbl>
              <a:tblPr/>
              <a:tblGrid>
                <a:gridCol w="252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Puglia, Italy</a:t>
                      </a:r>
                      <a:endParaRPr kumimoji="0" lang="ko-K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Rose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12.5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67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Primitivo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AWARDS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Luca Maroni 2020 – 97 Points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Mundus </a:t>
                      </a:r>
                      <a:r>
                        <a:rPr kumimoji="0" lang="en-US" altLang="ko-K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Vini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2019 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-  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Silver 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Medal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Luca Maroni 2019 – 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97 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Points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93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직선 연결선[R] 23"/>
          <p:cNvCxnSpPr/>
          <p:nvPr/>
        </p:nvCxnSpPr>
        <p:spPr>
          <a:xfrm flipH="1">
            <a:off x="2293941" y="6107113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14316" y="5903915"/>
          <a:ext cx="928687" cy="882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00128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14441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643066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1857378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000128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14441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28753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1643066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1857378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2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41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53" y="6429376"/>
            <a:ext cx="142875" cy="4603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1643066" y="6429376"/>
            <a:ext cx="142875" cy="4603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857378" y="6429376"/>
            <a:ext cx="142875" cy="4603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00012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14441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428753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643066" y="6643691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857378" y="6643691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1" name="직사각형 30"/>
          <p:cNvSpPr/>
          <p:nvPr/>
        </p:nvSpPr>
        <p:spPr>
          <a:xfrm>
            <a:off x="1214441" y="597694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07" y="6107113"/>
            <a:ext cx="784947" cy="784947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427167" y="5975021"/>
            <a:ext cx="136525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2" t="3813" r="20042" b="3739"/>
          <a:stretch/>
        </p:blipFill>
        <p:spPr>
          <a:xfrm>
            <a:off x="388577" y="379508"/>
            <a:ext cx="1468801" cy="533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7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555</TotalTime>
  <Words>181</Words>
  <Application>Microsoft Office PowerPoint</Application>
  <PresentationFormat>화면 슬라이드 쇼(4:3)</PresentationFormat>
  <Paragraphs>39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American Typewriter</vt:lpstr>
      <vt:lpstr>굴림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reo9201@outlook.kr</dc:creator>
  <cp:lastModifiedBy>User</cp:lastModifiedBy>
  <cp:revision>64</cp:revision>
  <dcterms:created xsi:type="dcterms:W3CDTF">2022-01-04T06:08:32Z</dcterms:created>
  <dcterms:modified xsi:type="dcterms:W3CDTF">2022-06-20T06:13:40Z</dcterms:modified>
</cp:coreProperties>
</file>