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8" r:id="rId2"/>
  </p:sldIdLst>
  <p:sldSz cx="6858000" cy="9144000" type="screen4x3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1F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76" autoAdjust="0"/>
    <p:restoredTop sz="95366" autoAdjust="0"/>
  </p:normalViewPr>
  <p:slideViewPr>
    <p:cSldViewPr snapToGrid="0">
      <p:cViewPr varScale="1">
        <p:scale>
          <a:sx n="66" d="100"/>
          <a:sy n="66" d="100"/>
        </p:scale>
        <p:origin x="27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58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07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23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40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13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79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3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89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28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23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2CD45-B8D0-42D5-8216-472255F4A7BD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4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2438789" y="792218"/>
            <a:ext cx="2729145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endParaRPr lang="en-US" altLang="ko-KR" b="1" smtClean="0"/>
          </a:p>
          <a:p>
            <a:pPr>
              <a:lnSpc>
                <a:spcPct val="150000"/>
              </a:lnSpc>
              <a:defRPr/>
            </a:pPr>
            <a:r>
              <a:rPr lang="en-US" altLang="ko-KR" b="1" smtClean="0"/>
              <a:t>Couronne </a:t>
            </a:r>
            <a:r>
              <a:rPr lang="en-US" altLang="ko-KR" b="1"/>
              <a:t>de </a:t>
            </a:r>
            <a:r>
              <a:rPr lang="en-US" altLang="ko-KR" b="1" smtClean="0"/>
              <a:t>France White</a:t>
            </a:r>
            <a:endParaRPr lang="en-US" altLang="ko-KR" b="1"/>
          </a:p>
          <a:p>
            <a:pPr>
              <a:lnSpc>
                <a:spcPct val="150000"/>
              </a:lnSpc>
              <a:defRPr/>
            </a:pPr>
            <a:r>
              <a:rPr lang="ko-KR" altLang="en-US" b="1"/>
              <a:t>쿠론 드 </a:t>
            </a:r>
            <a:r>
              <a:rPr lang="ko-KR" altLang="en-US" b="1" smtClean="0"/>
              <a:t>프랑스 화이트</a:t>
            </a:r>
            <a:endParaRPr lang="ko-KR" altLang="en-US" b="1"/>
          </a:p>
        </p:txBody>
      </p:sp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848723"/>
              </p:ext>
            </p:extLst>
          </p:nvPr>
        </p:nvGraphicFramePr>
        <p:xfrm>
          <a:off x="2504926" y="2234152"/>
          <a:ext cx="2782497" cy="11717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2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ko-KR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Bordeaux, France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altLang="ko-KR" sz="1100" kern="1200" baseline="0" dirty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100" b="0" smtClean="0">
                          <a:latin typeface="+mn-lt"/>
                          <a:ea typeface="Georgia" charset="0"/>
                          <a:cs typeface="Georgia" charset="0"/>
                        </a:rPr>
                        <a:t>White</a:t>
                      </a:r>
                      <a:endParaRPr lang="en-US" altLang="ko-KR" sz="1100" b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  <a:p>
                      <a:pPr latinLnBrk="1"/>
                      <a:endParaRPr lang="en-US" altLang="ko-KR" sz="1100" b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170347"/>
              </p:ext>
            </p:extLst>
          </p:nvPr>
        </p:nvGraphicFramePr>
        <p:xfrm>
          <a:off x="2504926" y="3508970"/>
          <a:ext cx="3922473" cy="49308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224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9209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 smtClean="0">
                          <a:latin typeface="+mn-lt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900" smtClean="0"/>
                        <a:t>진흙과 석회암이 조화를 이루는 토양</a:t>
                      </a:r>
                      <a:r>
                        <a:rPr lang="en-US" altLang="ko-KR" sz="900" smtClean="0"/>
                        <a:t>, </a:t>
                      </a:r>
                      <a:r>
                        <a:rPr lang="ko-KR" altLang="en-US" sz="900" smtClean="0"/>
                        <a:t>그리고 완만한 경사면은 풍부한 일조량을 가능하게 하여 고품질의 포도 재배에 이상적인 환경을 제공한다</a:t>
                      </a:r>
                      <a:r>
                        <a:rPr lang="en-US" altLang="ko-KR" sz="900" smtClean="0"/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포도가 완전히 익은 시점에 수확하고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저온 발효 후 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개월간 스테인리스 스틸 탱크에서 숙성됩니다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잔여 효모와 함께 숙성되며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젖산 발효나 앙금 숙성 없이 와인의 본연의 순수함을 그대로 담아낸다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037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smtClean="0">
                          <a:latin typeface="+mn-lt"/>
                          <a:ea typeface="Georgia" charset="0"/>
                          <a:cs typeface="Georgia" charset="0"/>
                        </a:rPr>
                        <a:t> NOTE 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보르도에 오래 자리하고 있는 이 두 포도 품종은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테루아에 대한 깊은 애정과 장인정신으로 만들어 졌다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꽃향기와 시트러스의 산뜻함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리치의 풍부한 과일 향이 조화를 이루며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은은한 스파이스와 미네랄 터치가 기분 좋은 여운을 남긴다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복합적인 아로마는 신선함과 은근한 단맛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또렷한 산미와 섬세한 스파이스가 어우러진 팔레트와 완벽한 균형을 이룬다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추천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음식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구운 생선요리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회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치즈 그리고 샐러드 등 </a:t>
                      </a:r>
                      <a:endParaRPr kumimoji="0" lang="en-US" altLang="ko-K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서빙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온도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8-10℃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037">
                <a:tc>
                  <a:txBody>
                    <a:bodyPr/>
                    <a:lstStyle/>
                    <a:p>
                      <a:pPr fontAlgn="t"/>
                      <a:r>
                        <a:rPr lang="en-US" altLang="ko-KR" sz="1100" b="1" smtClean="0">
                          <a:ea typeface="Constantia" charset="0"/>
                          <a:cs typeface="Constantia" charset="0"/>
                        </a:rPr>
                        <a:t>COMMENT</a:t>
                      </a:r>
                    </a:p>
                    <a:p>
                      <a:pPr fontAlgn="t"/>
                      <a:endParaRPr kumimoji="0" lang="en-US" altLang="ko-KR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900" b="1" smtClean="0"/>
                        <a:t>Couronne de</a:t>
                      </a:r>
                      <a:r>
                        <a:rPr lang="en-US" altLang="ko-KR" sz="900" b="1" baseline="0" smtClean="0"/>
                        <a:t> France</a:t>
                      </a:r>
                      <a:r>
                        <a:rPr lang="ko-KR" altLang="en-US" sz="900" b="1" baseline="0" smtClean="0"/>
                        <a:t> </a:t>
                      </a:r>
                      <a:r>
                        <a:rPr lang="en-US" altLang="ko-KR" sz="900" smtClean="0"/>
                        <a:t>‘</a:t>
                      </a:r>
                      <a:r>
                        <a:rPr lang="ko-KR" altLang="en-US" sz="900" smtClean="0"/>
                        <a:t>프랑스의 왕관’이라는 이름처럼</a:t>
                      </a:r>
                      <a:r>
                        <a:rPr lang="en-US" altLang="ko-KR" sz="900" smtClean="0"/>
                        <a:t>, </a:t>
                      </a:r>
                      <a:r>
                        <a:rPr lang="ko-KR" altLang="en-US" sz="900" smtClean="0"/>
                        <a:t>품격과 전통을 상징하는 우아한 와인</a:t>
                      </a:r>
                      <a:r>
                        <a:rPr lang="en-US" altLang="ko-KR" sz="900" smtClean="0"/>
                        <a:t>.</a:t>
                      </a:r>
                      <a:endParaRPr kumimoji="0" lang="en-US" altLang="ko-K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쿠론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드 프랑스의 생산자인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Family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Guillot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은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1911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년부터 현재까지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대째 이어져 온 역사 깊은 와인 가문이다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귀요 가족은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보르도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부르고뉴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론의 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유명 와인 산지에서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77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헥타르 가량의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떼루아를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보유하고 있으며 엔트리부터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하이엔드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와인까지 모두 아우르는 와인을 만들어 전 세계에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2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천만 병 이상 수출하고 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403433422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0" y="290552"/>
            <a:ext cx="6858000" cy="29938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/>
          </p:nvPr>
        </p:nvGraphicFramePr>
        <p:xfrm>
          <a:off x="346824" y="771898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1132642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132642" y="8013257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132642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2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-1" y="290554"/>
            <a:ext cx="2326512" cy="2993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/>
          <p:cNvSpPr/>
          <p:nvPr/>
        </p:nvSpPr>
        <p:spPr>
          <a:xfrm>
            <a:off x="1346956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직사각형 60"/>
          <p:cNvSpPr/>
          <p:nvPr/>
        </p:nvSpPr>
        <p:spPr>
          <a:xfrm>
            <a:off x="1346956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>
            <a:off x="134695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1555954" y="801325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1764952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1764952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1764952" y="8236093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1973950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1973950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1973950" y="8236093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1973950" y="845892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33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16908F2-12CF-48C6-BD23-72F60AABE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878" y="8482329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직사각형 30"/>
          <p:cNvSpPr/>
          <p:nvPr/>
        </p:nvSpPr>
        <p:spPr>
          <a:xfrm>
            <a:off x="1346956" y="8013255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1549514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40" name="표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606736"/>
              </p:ext>
            </p:extLst>
          </p:nvPr>
        </p:nvGraphicFramePr>
        <p:xfrm>
          <a:off x="4359696" y="2221614"/>
          <a:ext cx="2782497" cy="13393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2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621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+mn-lt"/>
                          <a:ea typeface="Georgia" charset="0"/>
                          <a:cs typeface="Georgia" charset="0"/>
                        </a:rPr>
                        <a:t>13.0%</a:t>
                      </a:r>
                    </a:p>
                    <a:p>
                      <a:pPr latinLnBrk="1"/>
                      <a:endParaRPr lang="en-US" altLang="ko-KR" sz="1100" b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80%</a:t>
                      </a:r>
                      <a:r>
                        <a:rPr lang="fr-FR" altLang="ko-KR" sz="1100" kern="1200" baseline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 Sauvignon</a:t>
                      </a:r>
                      <a:endParaRPr lang="fr-FR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20</a:t>
                      </a:r>
                      <a:r>
                        <a:rPr lang="fr-FR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% Semillon</a:t>
                      </a:r>
                      <a:endParaRPr lang="fr-FR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en-US" altLang="ko-KR" sz="1100" b="0" dirty="0" smtClean="0"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3" name="직사각형 42"/>
          <p:cNvSpPr/>
          <p:nvPr/>
        </p:nvSpPr>
        <p:spPr>
          <a:xfrm>
            <a:off x="1764559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1555954" y="7790420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1555954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1555954" y="8236088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19" y="1410864"/>
            <a:ext cx="1533931" cy="585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0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977</TotalTime>
  <Words>222</Words>
  <Application>Microsoft Office PowerPoint</Application>
  <PresentationFormat>화면 슬라이드 쇼(4:3)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Arial</vt:lpstr>
      <vt:lpstr>Calibri</vt:lpstr>
      <vt:lpstr>Calibri Light</vt:lpstr>
      <vt:lpstr>Constantia</vt:lpstr>
      <vt:lpstr>Georgia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이서영 / Robin Rhee</dc:creator>
  <cp:lastModifiedBy>User</cp:lastModifiedBy>
  <cp:revision>391</cp:revision>
  <cp:lastPrinted>2023-11-08T01:38:48Z</cp:lastPrinted>
  <dcterms:created xsi:type="dcterms:W3CDTF">2023-07-07T01:32:19Z</dcterms:created>
  <dcterms:modified xsi:type="dcterms:W3CDTF">2025-04-10T02:45:04Z</dcterms:modified>
</cp:coreProperties>
</file>