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" userId="103d87707fb59c8e" providerId="LiveId" clId="{2817BAB9-0064-4AC9-9A57-248D0F6D8A96}"/>
    <pc:docChg chg="delSld">
      <pc:chgData name="ch" userId="103d87707fb59c8e" providerId="LiveId" clId="{2817BAB9-0064-4AC9-9A57-248D0F6D8A96}" dt="2021-06-07T08:48:03.280" v="3" actId="47"/>
      <pc:docMkLst>
        <pc:docMk/>
      </pc:docMkLst>
      <pc:sldChg chg="del">
        <pc:chgData name="ch" userId="103d87707fb59c8e" providerId="LiveId" clId="{2817BAB9-0064-4AC9-9A57-248D0F6D8A96}" dt="2021-06-07T08:48:03.280" v="3" actId="47"/>
        <pc:sldMkLst>
          <pc:docMk/>
          <pc:sldMk cId="670660100" sldId="261"/>
        </pc:sldMkLst>
      </pc:sldChg>
      <pc:sldChg chg="del">
        <pc:chgData name="ch" userId="103d87707fb59c8e" providerId="LiveId" clId="{2817BAB9-0064-4AC9-9A57-248D0F6D8A96}" dt="2021-06-07T08:48:02.613" v="2" actId="47"/>
        <pc:sldMkLst>
          <pc:docMk/>
          <pc:sldMk cId="1004661611" sldId="263"/>
        </pc:sldMkLst>
      </pc:sldChg>
      <pc:sldChg chg="del">
        <pc:chgData name="ch" userId="103d87707fb59c8e" providerId="LiveId" clId="{2817BAB9-0064-4AC9-9A57-248D0F6D8A96}" dt="2021-06-07T08:48:01.022" v="0" actId="47"/>
        <pc:sldMkLst>
          <pc:docMk/>
          <pc:sldMk cId="1210168528" sldId="264"/>
        </pc:sldMkLst>
      </pc:sldChg>
      <pc:sldChg chg="del">
        <pc:chgData name="ch" userId="103d87707fb59c8e" providerId="LiveId" clId="{2817BAB9-0064-4AC9-9A57-248D0F6D8A96}" dt="2021-06-07T08:48:01.986" v="1" actId="47"/>
        <pc:sldMkLst>
          <pc:docMk/>
          <pc:sldMk cId="2641672160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AC1E8-1007-4B2C-832D-C1248FEF260F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97964-521A-4C2C-B038-4CE2A6EBA9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2297031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  <a:ea typeface="Constantia" charset="0"/>
                <a:cs typeface="Constantia" charset="0"/>
              </a:rPr>
              <a:t>PATRITTI</a:t>
            </a:r>
            <a:endParaRPr lang="en-US" altLang="ko-KR" sz="1600" b="1" dirty="0"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</a:rPr>
              <a:t>P Label </a:t>
            </a:r>
            <a:r>
              <a:rPr lang="en-US" altLang="ko-KR" sz="1600" b="1" dirty="0" smtClean="0">
                <a:latin typeface="Georgia" pitchFamily="18" charset="0"/>
              </a:rPr>
              <a:t>Chardonnay</a:t>
            </a:r>
            <a:endParaRPr lang="en-US" altLang="ko-KR" sz="1600" b="1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+mj-ea"/>
                <a:ea typeface="+mj-ea"/>
                <a:cs typeface="Dotum" charset="-127"/>
              </a:rPr>
              <a:t>P 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라벨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샤도네이</a:t>
            </a:r>
            <a:endParaRPr lang="en-US" altLang="ko-KR" sz="1400" dirty="0">
              <a:latin typeface="+mj-ea"/>
              <a:ea typeface="+mj-ea"/>
              <a:cs typeface="Dotum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249303"/>
              </p:ext>
            </p:extLst>
          </p:nvPr>
        </p:nvGraphicFramePr>
        <p:xfrm>
          <a:off x="5085907" y="1476479"/>
          <a:ext cx="3848452" cy="47600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838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0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64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 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밝은 금빛의 볏짚 색을 띠며 복숭아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천도복숭아의 아로마를 가지고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팔레트에서 비슷한 느낌을 띠며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캐슈넛의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맛과 함께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균형잡힌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산도가 있는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10-12°C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연어 요리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64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1962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년 지오반니 패트리티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(Giovanni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Patritti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)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에의 설립된 패트리티는 가족 경영 와이너리로 현재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2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대와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3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대가 함께 운영하고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맥라렌 베일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(McLaren Vale)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을 기반으로 포도밭을 관리하고 있으며 현재 바로사 밸리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(Barossa Valley), 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아델레이드 힐즈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(Adelaide Hills), 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그리고 리버랜드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Riverland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)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에서도 포도를 재배하고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 smtClean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호주에서는 명성 있는 생산자로 평판을 얻었으며 아시아 시장에도 성공적인 수출을 이루어내며 현재는 유럽의 시장으로 이들의 브랜드를 넓히려고 계획하고 있습니다</a:t>
                      </a:r>
                      <a:r>
                        <a:rPr lang="en-US" altLang="ko-KR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</a:t>
                      </a: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1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722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362808"/>
              </p:ext>
            </p:extLst>
          </p:nvPr>
        </p:nvGraphicFramePr>
        <p:xfrm>
          <a:off x="2432316" y="1476479"/>
          <a:ext cx="2782626" cy="5754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3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24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South Australia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959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White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08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12.5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%</a:t>
                      </a: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2128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100%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 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Chardonnay</a:t>
                      </a: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1" dirty="0" smtClean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7650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b="0" baseline="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214282" y="578645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직사각형 13"/>
          <p:cNvSpPr/>
          <p:nvPr/>
        </p:nvSpPr>
        <p:spPr>
          <a:xfrm>
            <a:off x="1000100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643042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857356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000100" y="609792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214414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1428728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643042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857356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000100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214414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428728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643042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857356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1000100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214414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428728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643042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9" name="직사각형 38"/>
          <p:cNvSpPr/>
          <p:nvPr/>
        </p:nvSpPr>
        <p:spPr>
          <a:xfrm>
            <a:off x="1857356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E421846-573A-4975-9962-39F546746284}"/>
              </a:ext>
            </a:extLst>
          </p:cNvPr>
          <p:cNvSpPr/>
          <p:nvPr/>
        </p:nvSpPr>
        <p:spPr>
          <a:xfrm>
            <a:off x="1424912" y="586144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2E1AF1A-9FC9-41AA-A658-550B799E33D7}"/>
              </a:ext>
            </a:extLst>
          </p:cNvPr>
          <p:cNvSpPr/>
          <p:nvPr/>
        </p:nvSpPr>
        <p:spPr>
          <a:xfrm>
            <a:off x="1210111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5C89F80-5813-4FCF-88BB-8A4040BC1623}"/>
              </a:ext>
            </a:extLst>
          </p:cNvPr>
          <p:cNvSpPr/>
          <p:nvPr/>
        </p:nvSpPr>
        <p:spPr>
          <a:xfrm>
            <a:off x="1644924" y="6315789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9611DBC-03AB-45B9-A451-1286475F9EFB}"/>
              </a:ext>
            </a:extLst>
          </p:cNvPr>
          <p:cNvSpPr/>
          <p:nvPr/>
        </p:nvSpPr>
        <p:spPr>
          <a:xfrm>
            <a:off x="1644923" y="6530369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637BE16-C3E3-45B5-ADE1-D405D464FDCC}"/>
              </a:ext>
            </a:extLst>
          </p:cNvPr>
          <p:cNvSpPr/>
          <p:nvPr/>
        </p:nvSpPr>
        <p:spPr>
          <a:xfrm>
            <a:off x="1854028" y="6316408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B842408-95EE-4FD9-9CBC-5CFE7078FD30}"/>
              </a:ext>
            </a:extLst>
          </p:cNvPr>
          <p:cNvSpPr/>
          <p:nvPr/>
        </p:nvSpPr>
        <p:spPr>
          <a:xfrm>
            <a:off x="1854027" y="6525344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470" y="6092146"/>
            <a:ext cx="765854" cy="765854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83" y="378044"/>
            <a:ext cx="1659920" cy="529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70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</TotalTime>
  <Words>138</Words>
  <Application>Microsoft Office PowerPoint</Application>
  <PresentationFormat>화면 슬라이드 쇼(4:3)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Dotum</vt:lpstr>
      <vt:lpstr>맑은 고딕</vt:lpstr>
      <vt:lpstr>Arial</vt:lpstr>
      <vt:lpstr>Constantia</vt:lpstr>
      <vt:lpstr>Cooper Black</vt:lpstr>
      <vt:lpstr>Georgia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User</cp:lastModifiedBy>
  <cp:revision>119</cp:revision>
  <dcterms:created xsi:type="dcterms:W3CDTF">2019-03-15T00:52:41Z</dcterms:created>
  <dcterms:modified xsi:type="dcterms:W3CDTF">2022-06-17T04:07:19Z</dcterms:modified>
</cp:coreProperties>
</file>