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1676669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PATRITTI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</a:rPr>
              <a:t>P Label Shiraz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+mj-ea"/>
                <a:ea typeface="+mj-ea"/>
                <a:cs typeface="Dotum" charset="-127"/>
              </a:rPr>
              <a:t>P 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라벨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쉬라즈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385117"/>
              </p:ext>
            </p:extLst>
          </p:nvPr>
        </p:nvGraphicFramePr>
        <p:xfrm>
          <a:off x="5085907" y="1476479"/>
          <a:ext cx="3848452" cy="47600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띠고 자두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블랙 커런트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그리고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라즈베리의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아로마를 보여줍니다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붉은 과일의 맛이 부드럽게 이어지며 초콜릿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향신료와 같은 미묘한 오크 캐릭터도 보여줍니다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소고기 및 양고기 구이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1962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지오반니 패트리티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(Giovanni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Patritti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에의 설립된 패트리티는 가족 경영 와이너리로 현재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2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대와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3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대가 함께 운영하고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맥라렌 베일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(McLaren Vale)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을 기반으로 포도밭을 관리하고 있으며 현재 바로사 밸리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(Barossa Valley),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아델레이드 힐즈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(Adelaide Hills),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그리고 리버랜드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Riverland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에서도 포도를 재배하고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호주에서는 명성 있는 생산자로 평판을 얻었으며 아시아 시장에도 성공적인 수출을 이루어내며 현재는 유럽의 시장으로 이들의 브랜드를 넓히려고 계획하고 있습니다</a:t>
                      </a:r>
                      <a:r>
                        <a:rPr lang="en-US" altLang="ko-KR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237019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South Australia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13.5%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Shiraz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10111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89" y="605662"/>
            <a:ext cx="1560843" cy="498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143</Words>
  <Application>Microsoft Office PowerPoint</Application>
  <PresentationFormat>화면 슬라이드 쇼(4:3)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118</cp:revision>
  <dcterms:created xsi:type="dcterms:W3CDTF">2019-03-15T00:52:41Z</dcterms:created>
  <dcterms:modified xsi:type="dcterms:W3CDTF">2022-06-17T04:03:22Z</dcterms:modified>
</cp:coreProperties>
</file>