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6" d="100"/>
          <a:sy n="66" d="100"/>
        </p:scale>
        <p:origin x="27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2023-12-28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321056"/>
              </p:ext>
            </p:extLst>
          </p:nvPr>
        </p:nvGraphicFramePr>
        <p:xfrm>
          <a:off x="2504926" y="2234152"/>
          <a:ext cx="2782497" cy="46747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Maule Valley, Chile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13.9%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Carmenere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AWARD</a:t>
                      </a:r>
                    </a:p>
                    <a:p>
                      <a:pPr latinLnBrk="1"/>
                      <a:r>
                        <a:rPr lang="sv-SE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2022 KWC Best</a:t>
                      </a:r>
                      <a:r>
                        <a:rPr lang="sv-SE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of country</a:t>
                      </a:r>
                      <a:endParaRPr lang="sv-SE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r>
                        <a:rPr lang="sv-SE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2023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KWC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Gold</a:t>
                      </a:r>
                      <a:endParaRPr lang="sv-SE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it-IT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196116"/>
              </p:ext>
            </p:extLst>
          </p:nvPr>
        </p:nvGraphicFramePr>
        <p:xfrm>
          <a:off x="4368352" y="2234152"/>
          <a:ext cx="2367581" cy="3457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손으로 수확 후 저온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침용을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일간 진행한다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온도 조절 가능한 스테인리스 스틸 탱크에서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27-29°C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온도로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일간 발효를 진행한다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그 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개월동안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오크통에서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숙성된다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깊은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루비색을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띠며 자두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블루베리 등의 향이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복합미를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한층 더 느끼게 해준다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까르미네르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특유의 느낌이 잘 담겨 있으며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크리미한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질감을 가지고 있어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호불호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없이 마실 수 있는 와인이다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서브 온도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16-18°C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음식 추천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볼로네제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소스 돼지고기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04926" y="742629"/>
            <a:ext cx="385874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/>
              <a:t>LUMA </a:t>
            </a:r>
            <a:r>
              <a:rPr lang="en-US" altLang="ko-KR" b="1" dirty="0" smtClean="0"/>
              <a:t>CHEQUEN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Gran </a:t>
            </a:r>
            <a:r>
              <a:rPr lang="en-US" altLang="ko-KR" b="1" dirty="0" err="1"/>
              <a:t>Reserva</a:t>
            </a:r>
            <a:r>
              <a:rPr lang="en-US" altLang="ko-KR" b="1" dirty="0"/>
              <a:t> </a:t>
            </a:r>
            <a:r>
              <a:rPr lang="en-US" altLang="ko-KR" b="1" dirty="0" err="1" smtClean="0"/>
              <a:t>Carmenere</a:t>
            </a:r>
            <a:endParaRPr lang="en-US" altLang="ko-KR" b="1" dirty="0" smtClean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 smtClean="0"/>
              <a:t>루마</a:t>
            </a:r>
            <a:r>
              <a:rPr lang="ko-KR" altLang="en-US" b="1" dirty="0" smtClean="0"/>
              <a:t> </a:t>
            </a:r>
            <a:r>
              <a:rPr lang="ko-KR" altLang="en-US" b="1" dirty="0" err="1"/>
              <a:t>체켄</a:t>
            </a:r>
            <a:r>
              <a:rPr lang="ko-KR" altLang="en-US" b="1" dirty="0"/>
              <a:t> 그랑 </a:t>
            </a:r>
            <a:r>
              <a:rPr lang="ko-KR" altLang="en-US" b="1" dirty="0" err="1"/>
              <a:t>레제르바</a:t>
            </a:r>
            <a:r>
              <a:rPr lang="ko-KR" altLang="en-US" b="1" dirty="0"/>
              <a:t> </a:t>
            </a:r>
            <a:r>
              <a:rPr lang="ko-KR" altLang="en-US" b="1" dirty="0" err="1"/>
              <a:t>까르미네르</a:t>
            </a:r>
            <a:endParaRPr lang="en-US" altLang="ko-KR" b="1" dirty="0"/>
          </a:p>
        </p:txBody>
      </p:sp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6" y="6371170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칠레</a:t>
            </a:r>
            <a:r>
              <a:rPr lang="en-US" altLang="ko-KR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b="1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밸리의 다크호스</a:t>
            </a:r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칠레의 포도 재배와 와인 분야에서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이상의 경험을 가진 후버 일가가 소유한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와이너리이며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1999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세계적 수준의 와인을 생산할 수 있는 기회의 땅인 칠레로 이주하였습니다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2007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100%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가족 소유 벤처인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InVina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를 설립하여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(Maule Valley)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의 포도밭을 개발하면서 동시에 주변 밸리의 다양한 환경을 반영한 새로운 포도밭 조성 프로젝트를 추진하고 있습니다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우수한 품질의 포도와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2013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년에 현대식으로 건설된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와이너리를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기반으로 질 좋은 포도 생산과 유지를 위한 노력을 계속하고 있습니다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기후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토양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지형에 대한 독특한 프로파일을 가진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5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개의 포도밭에서 각각 생산되는 포도의 품질을 바탕으로 다양성을 추구하는 와인을 생산하고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5329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5329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67610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6761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553296" y="7788018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344620" y="8008138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764952" y="7788018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" y="867388"/>
            <a:ext cx="2260706" cy="650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814</TotalTime>
  <Words>223</Words>
  <Application>Microsoft Office PowerPoint</Application>
  <PresentationFormat>화면 슬라이드 쇼(4:3)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임효진/ Charlotte Lim</cp:lastModifiedBy>
  <cp:revision>352</cp:revision>
  <dcterms:created xsi:type="dcterms:W3CDTF">2023-07-07T01:32:19Z</dcterms:created>
  <dcterms:modified xsi:type="dcterms:W3CDTF">2023-12-28T05:23:14Z</dcterms:modified>
</cp:coreProperties>
</file>