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1840176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Cypress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Chardonnay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  <a:cs typeface="Dotum" charset="-127"/>
              </a:rPr>
              <a:t>싸이프레스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샤도네이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152312"/>
              </p:ext>
            </p:extLst>
          </p:nvPr>
        </p:nvGraphicFramePr>
        <p:xfrm>
          <a:off x="4929190" y="1291455"/>
          <a:ext cx="3848452" cy="52332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159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수선화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잘 익은 사과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시트러스</a:t>
                      </a:r>
                      <a:r>
                        <a:rPr lang="ko-KR" altLang="en-US" sz="900" baseline="0" dirty="0"/>
                        <a:t> 향기가 나며 입 안에서 복숭아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파인애플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오렌지 마멀레이드 풍미가 가득하다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균형 좋은 산미와 풍성한 질감은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음식과 매칭하기에 훌륭하다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추천 음식</a:t>
                      </a:r>
                      <a:r>
                        <a:rPr lang="en-US" altLang="ko-KR" sz="900" baseline="0" dirty="0"/>
                        <a:t>: </a:t>
                      </a:r>
                      <a:r>
                        <a:rPr lang="ko-KR" altLang="en-US" sz="900" baseline="0" dirty="0"/>
                        <a:t>오븐에 구운 닭고기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해산물 </a:t>
                      </a:r>
                      <a:r>
                        <a:rPr lang="ko-KR" altLang="en-US" sz="900" baseline="0" dirty="0" err="1"/>
                        <a:t>리조또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와이너리에서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가격 대비 품질 좋은 서브 브랜드로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싸이프레스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빈야드를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론칭하였다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937502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Central Coast, 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13.7%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Chardonnay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7CEECD-9CA5-4A7A-9682-CD7BEBCB2787}"/>
              </a:ext>
            </a:extLst>
          </p:cNvPr>
          <p:cNvSpPr/>
          <p:nvPr/>
        </p:nvSpPr>
        <p:spPr>
          <a:xfrm>
            <a:off x="1643042" y="636767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8FB086F-BD15-453E-983A-AFBEB1ABEF08}"/>
              </a:ext>
            </a:extLst>
          </p:cNvPr>
          <p:cNvSpPr/>
          <p:nvPr/>
        </p:nvSpPr>
        <p:spPr>
          <a:xfrm>
            <a:off x="1638842" y="657514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텍스트, 음료, 음식, 알코올이(가) 표시된 사진&#10;&#10;자동 생성된 설명">
            <a:extLst>
              <a:ext uri="{FF2B5EF4-FFF2-40B4-BE49-F238E27FC236}">
                <a16:creationId xmlns:a16="http://schemas.microsoft.com/office/drawing/2014/main" id="{2B979B1E-785E-46D9-814B-E2701E66B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76" y="772547"/>
            <a:ext cx="17004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197</Words>
  <Application>Microsoft Office PowerPoint</Application>
  <PresentationFormat>화면 슬라이드 쇼(4:3)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55</cp:revision>
  <dcterms:created xsi:type="dcterms:W3CDTF">2019-03-22T07:50:06Z</dcterms:created>
  <dcterms:modified xsi:type="dcterms:W3CDTF">2021-10-15T04:44:51Z</dcterms:modified>
</cp:coreProperties>
</file>