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Por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Fin Premium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포르핀</a:t>
            </a:r>
            <a:r>
              <a:rPr lang="ko-KR" altLang="en-US" sz="1400" dirty="0" smtClean="0">
                <a:latin typeface="+mn-ea"/>
              </a:rPr>
              <a:t> 프리미엄</a:t>
            </a:r>
            <a:endParaRPr lang="en-US" altLang="ko-KR" sz="1400" dirty="0" smtClean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972072"/>
              </p:ext>
            </p:extLst>
          </p:nvPr>
        </p:nvGraphicFramePr>
        <p:xfrm>
          <a:off x="4929189" y="1292228"/>
          <a:ext cx="3848100" cy="625423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수확 후 저온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침용을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일간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온도 조절 가능한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27-29°C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일간 발효를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그 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개월동안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새로운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중고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오크통에서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숙성된 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블렌딩된다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깊은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띠며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체리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석류와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같은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붉은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과일 아로마와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삼나무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육두구의 향신료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아로마가 조화를 이룬다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체리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풍미와 함께 부드러운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복합적인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피니쉬를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보여준다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등심 스테이크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437486"/>
              </p:ext>
            </p:extLst>
          </p:nvPr>
        </p:nvGraphicFramePr>
        <p:xfrm>
          <a:off x="2432051" y="1476376"/>
          <a:ext cx="2740029" cy="608062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14%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Syrah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Malbec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Carmenere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Cabernet Sauvignon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KWC 2021 - Gold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4" b="99817" l="9857" r="878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60" t="752" r="29382" b="585"/>
          <a:stretch/>
        </p:blipFill>
        <p:spPr>
          <a:xfrm>
            <a:off x="445974" y="622486"/>
            <a:ext cx="1417754" cy="515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</TotalTime>
  <Words>224</Words>
  <Application>Microsoft Office PowerPoint</Application>
  <PresentationFormat>화면 슬라이드 쇼(4:3)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85</cp:revision>
  <dcterms:created xsi:type="dcterms:W3CDTF">2022-01-04T06:08:32Z</dcterms:created>
  <dcterms:modified xsi:type="dcterms:W3CDTF">2022-12-20T01:49:14Z</dcterms:modified>
</cp:coreProperties>
</file>