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0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VIGNERONS CATALANS</a:t>
            </a:r>
            <a:endParaRPr lang="en-US" altLang="ko-KR" sz="1600" b="1" dirty="0" smtClean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Haute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Coutume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Rose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오뜨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꾸튬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로제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192968"/>
              </p:ext>
            </p:extLst>
          </p:nvPr>
        </p:nvGraphicFramePr>
        <p:xfrm>
          <a:off x="4929189" y="1292228"/>
          <a:ext cx="3848100" cy="66961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포도의 산도 유지를 위해 이른 아침에 수확을 하며 산소가  없는 환경에서 압착이 진행됩니다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발효 전 포도 과즙을 잠시 두고 낮은 온도에서 발효를 진행합니다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밝은 핑크색을 띠고 꽃 향과 함께 톡 쏘는 우아한 부케를 가진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레드 커런트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석류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복숭아의 맛이 입 안에서 기분 좋게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피어오릅니다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8~10°C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숭어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오징어 요리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구운 야채 요리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루씨옹의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영혼 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비네롱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카탈랑스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Vignerons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Catalans)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는 프랑스 및 해외에서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(Roussillon)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와인을 보급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성장 및 인지도 제고를 목적으로 하는 생산자 단체입니다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루씨옹은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탁월한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떼루아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화창한 기후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따뜻한 날씨 등 최적의 와인 재배 조건을 갖춘 와인 재배 지역이며 또한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와이너리가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 자리잡고 있는 이 지역의 지질학적 구조는 풍부한 양질의 스틸 와인과 디저트 와인을 생산할 수 있는 여건을 만들어줍니다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Arial" pitchFamily="34" charset="0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898579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Roussillon, France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Rose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12.5%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Grenache Noir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Syrah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7" t="5460" r="27651" b="4508"/>
          <a:stretch/>
        </p:blipFill>
        <p:spPr>
          <a:xfrm>
            <a:off x="397175" y="544040"/>
            <a:ext cx="1573709" cy="516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</TotalTime>
  <Words>164</Words>
  <Application>Microsoft Office PowerPoint</Application>
  <PresentationFormat>화면 슬라이드 쇼(4:3)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46</cp:revision>
  <dcterms:created xsi:type="dcterms:W3CDTF">2022-01-04T06:08:32Z</dcterms:created>
  <dcterms:modified xsi:type="dcterms:W3CDTF">2022-06-22T08:18:11Z</dcterms:modified>
</cp:coreProperties>
</file>