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3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6161132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INVINA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Sierra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Batuco</a:t>
            </a:r>
            <a:r>
              <a:rPr lang="en-US" altLang="ko-KR" sz="1600" b="1" dirty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Varietal 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Cabernet Sauvignon 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인비나</a:t>
            </a:r>
            <a:r>
              <a:rPr lang="ko-KR" altLang="en-US" sz="1400" dirty="0" smtClean="0">
                <a:latin typeface="+mn-ea"/>
              </a:rPr>
              <a:t> 시에라 </a:t>
            </a:r>
            <a:r>
              <a:rPr lang="ko-KR" altLang="en-US" sz="1400" dirty="0" err="1" smtClean="0">
                <a:latin typeface="+mn-ea"/>
              </a:rPr>
              <a:t>바투코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버라이어탈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까베르네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소비뇽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029076"/>
              </p:ext>
            </p:extLst>
          </p:nvPr>
        </p:nvGraphicFramePr>
        <p:xfrm>
          <a:off x="4929189" y="1292228"/>
          <a:ext cx="3848100" cy="652855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손으로 수확 후 최상급의 포도 송이를 선별해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일 간 낮은 온도에서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침용을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진행합니다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온도 조절 가능한 스테인리스 스틸 탱크에서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27-30°C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의 온도로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일 간 발효 후 스테인리스 스틸 탱크에서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4-6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개월 간 숙성을 진행합니다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루비 색을 띠며 블랙베리잼과 같은 잘 익은 과일과 담배와 초콜릿 같은 다양한 향신료의 아로마를 동시에 가진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입 안에서는 민트와 초콜릿의 맛이 은은하게 퍼지며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탄닌과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조화를 이루어 긴 여운을 남깁니다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16-18°C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안심 스테이크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티본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스테이크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소고기 타르타르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칠레의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프리오랏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altLang="ko-KR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Priorat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마울레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밸리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칠레의 포도 재배와 와인 분야에서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이상의 경험을 가진 후버 일가가 소유한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와이너리이며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1999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세계적 수준의 와인을 생산할 수 있는 기회의 땅인 칠레로 이주하였습니다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2007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100%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가족 소유 벤처인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인비나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altLang="ko-KR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InVina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설립하여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마울레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밸리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(Maule Valley)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의 포도밭을 개발하면서 동시에 주변 밸리의 다양한 환경을 반영한 새로운 포도밭 조성 프로젝트를 추진하고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우수한 품질의 포도와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2013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년에 현대식으로 건설된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기반으로 질 좋은 포도 생산과 유지를 위한 노력을 계속하고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인비나는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기후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토양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지형에 대한 독특한 프로파일을 가진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개의 포도밭에서 각각 생산되는 포도의 품질을 바탕으로 다양성을 추구하는 와인을 생산하고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508455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Maule Valley, Chile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Red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13%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Cabernet Sauvignon </a:t>
                      </a: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7" t="3423" r="16580" b="1582"/>
          <a:stretch/>
        </p:blipFill>
        <p:spPr>
          <a:xfrm>
            <a:off x="473228" y="562747"/>
            <a:ext cx="1355464" cy="517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643</TotalTime>
  <Words>235</Words>
  <Application>Microsoft Office PowerPoint</Application>
  <PresentationFormat>화면 슬라이드 쇼(4:3)</PresentationFormat>
  <Paragraphs>31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80</cp:revision>
  <dcterms:created xsi:type="dcterms:W3CDTF">2022-01-04T06:08:32Z</dcterms:created>
  <dcterms:modified xsi:type="dcterms:W3CDTF">2023-02-07T05:08:55Z</dcterms:modified>
</cp:coreProperties>
</file>