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" userId="103d87707fb59c8e" providerId="LiveId" clId="{2817BAB9-0064-4AC9-9A57-248D0F6D8A96}"/>
    <pc:docChg chg="delSld">
      <pc:chgData name="ch" userId="103d87707fb59c8e" providerId="LiveId" clId="{2817BAB9-0064-4AC9-9A57-248D0F6D8A96}" dt="2021-06-07T08:48:03.280" v="3" actId="47"/>
      <pc:docMkLst>
        <pc:docMk/>
      </pc:docMkLst>
      <pc:sldChg chg="del">
        <pc:chgData name="ch" userId="103d87707fb59c8e" providerId="LiveId" clId="{2817BAB9-0064-4AC9-9A57-248D0F6D8A96}" dt="2021-06-07T08:48:03.280" v="3" actId="47"/>
        <pc:sldMkLst>
          <pc:docMk/>
          <pc:sldMk cId="670660100" sldId="261"/>
        </pc:sldMkLst>
      </pc:sldChg>
      <pc:sldChg chg="del">
        <pc:chgData name="ch" userId="103d87707fb59c8e" providerId="LiveId" clId="{2817BAB9-0064-4AC9-9A57-248D0F6D8A96}" dt="2021-06-07T08:48:02.613" v="2" actId="47"/>
        <pc:sldMkLst>
          <pc:docMk/>
          <pc:sldMk cId="1004661611" sldId="263"/>
        </pc:sldMkLst>
      </pc:sldChg>
      <pc:sldChg chg="del">
        <pc:chgData name="ch" userId="103d87707fb59c8e" providerId="LiveId" clId="{2817BAB9-0064-4AC9-9A57-248D0F6D8A96}" dt="2021-06-07T08:48:01.022" v="0" actId="47"/>
        <pc:sldMkLst>
          <pc:docMk/>
          <pc:sldMk cId="1210168528" sldId="264"/>
        </pc:sldMkLst>
      </pc:sldChg>
      <pc:sldChg chg="del">
        <pc:chgData name="ch" userId="103d87707fb59c8e" providerId="LiveId" clId="{2817BAB9-0064-4AC9-9A57-248D0F6D8A96}" dt="2021-06-07T08:48:01.986" v="1" actId="47"/>
        <pc:sldMkLst>
          <pc:docMk/>
          <pc:sldMk cId="264167216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AC1E8-1007-4B2C-832D-C1248FEF260F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397964-521A-4C2C-B038-4CE2A6EBA94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7B9F9-B7A5-4C70-B140-797018E15C0C}" type="datetimeFigureOut">
              <a:rPr lang="ko-KR" altLang="en-US" smtClean="0"/>
              <a:pPr/>
              <a:t>2022-11-16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A3DC43-BA4F-4C05-95D6-FF78798288C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4433834" cy="1142746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 smtClean="0">
                <a:latin typeface="Georgia" pitchFamily="18" charset="0"/>
                <a:ea typeface="Constantia" charset="0"/>
                <a:cs typeface="Constantia" charset="0"/>
              </a:rPr>
              <a:t>BODEGA ESCORIHUELA GASCON</a:t>
            </a:r>
            <a:endParaRPr lang="en-US" altLang="ko-KR" sz="1600" b="1" dirty="0">
              <a:latin typeface="Georgia" pitchFamily="18" charset="0"/>
              <a:ea typeface="Constantia" charset="0"/>
              <a:cs typeface="Constantia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1600" b="1" dirty="0" err="1" smtClean="0">
                <a:latin typeface="Georgia" pitchFamily="18" charset="0"/>
              </a:rPr>
              <a:t>Escorihuela</a:t>
            </a:r>
            <a:r>
              <a:rPr lang="en-US" altLang="ko-KR" sz="1600" b="1" dirty="0" smtClean="0">
                <a:latin typeface="Georgia" pitchFamily="18" charset="0"/>
              </a:rPr>
              <a:t> </a:t>
            </a:r>
            <a:r>
              <a:rPr lang="en-US" altLang="ko-KR" sz="1600" b="1" dirty="0" err="1" smtClean="0">
                <a:latin typeface="Georgia" pitchFamily="18" charset="0"/>
              </a:rPr>
              <a:t>Gascon</a:t>
            </a:r>
            <a:r>
              <a:rPr lang="en-US" altLang="ko-KR" sz="1600" b="1" dirty="0" smtClean="0">
                <a:latin typeface="Georgia" pitchFamily="18" charset="0"/>
              </a:rPr>
              <a:t> </a:t>
            </a:r>
            <a:r>
              <a:rPr lang="en-US" altLang="ko-KR" sz="1600" b="1" dirty="0" smtClean="0">
                <a:latin typeface="Georgia" pitchFamily="18" charset="0"/>
              </a:rPr>
              <a:t>Cabernet Sauvignon</a:t>
            </a:r>
            <a:endParaRPr lang="en-US" altLang="ko-KR" sz="1600" b="1" dirty="0">
              <a:latin typeface="Georgia" pitchFamily="18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에스꼬리후엘라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가스콘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카베르네</a:t>
            </a:r>
            <a:r>
              <a:rPr lang="ko-KR" altLang="en-US" sz="1400" dirty="0" smtClean="0">
                <a:latin typeface="+mj-ea"/>
                <a:ea typeface="+mj-ea"/>
                <a:cs typeface="Dotum" charset="-127"/>
              </a:rPr>
              <a:t> </a:t>
            </a:r>
            <a:r>
              <a:rPr lang="ko-KR" altLang="en-US" sz="1400" dirty="0" err="1" smtClean="0">
                <a:latin typeface="+mj-ea"/>
                <a:ea typeface="+mj-ea"/>
                <a:cs typeface="Dotum" charset="-127"/>
              </a:rPr>
              <a:t>소비뇽</a:t>
            </a:r>
            <a:endParaRPr lang="en-US" altLang="ko-KR" sz="1400" dirty="0">
              <a:latin typeface="+mj-ea"/>
              <a:ea typeface="+mj-ea"/>
              <a:cs typeface="Dotum" charset="-127"/>
            </a:endParaRPr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986127"/>
              </p:ext>
            </p:extLst>
          </p:nvPr>
        </p:nvGraphicFramePr>
        <p:xfrm>
          <a:off x="5085907" y="1476479"/>
          <a:ext cx="3848452" cy="50557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838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</a:t>
                      </a:r>
                      <a:r>
                        <a:rPr lang="en-US" altLang="ko-KR" sz="1100" b="1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MAKING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baseline="0" dirty="0" err="1" smtClean="0">
                          <a:latin typeface="Georgia" charset="0"/>
                          <a:ea typeface="Georgia" charset="0"/>
                          <a:cs typeface="Georgia" charset="0"/>
                        </a:rPr>
                        <a:t>프렌치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 오크에서 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8</a:t>
                      </a:r>
                      <a:r>
                        <a:rPr lang="ko-KR" altLang="en-US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개월 간 숙성</a:t>
                      </a:r>
                      <a:r>
                        <a:rPr lang="en-US" altLang="ko-KR" sz="1100" b="0" baseline="0" dirty="0" smtClean="0">
                          <a:latin typeface="Georgia" charset="0"/>
                          <a:ea typeface="Georgia" charset="0"/>
                          <a:cs typeface="Georgia" charset="0"/>
                        </a:rPr>
                        <a:t>.</a:t>
                      </a:r>
                      <a:endParaRPr lang="en-US" altLang="ko-KR" sz="1100" b="0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46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보랏빛이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감도는 짙은 루비 색을 띠며 </a:t>
                      </a:r>
                      <a:r>
                        <a:rPr lang="ko-KR" altLang="en-US" sz="9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카시스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잼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잘 익은 베리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후추</a:t>
                      </a: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말린 허브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바닐라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그리고 정향 아로마가 산뜻하게 어우러져 나타난다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입 안에서는 잘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균형잡힌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벨벳과 같은 과일의 풍미가 감싸는 느낌을 주며 둥글고 부드러운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탄닌은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지속적인 </a:t>
                      </a:r>
                      <a:r>
                        <a:rPr lang="ko-KR" altLang="en-US" sz="900" baseline="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피니쉬를</a:t>
                      </a:r>
                      <a:r>
                        <a:rPr lang="ko-KR" altLang="en-US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 이끌어준다</a:t>
                      </a:r>
                      <a:r>
                        <a:rPr lang="en-US" altLang="ko-KR" sz="900" baseline="0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endParaRPr lang="en-US" altLang="ko-KR" sz="9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18°C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양갈비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스테이크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티본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스테이크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altLang="ko-KR" sz="900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lang="en-US" altLang="ko-KR" sz="9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0264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1884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에 의해 아르헨티나의 주요 와인 생산지인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멘도사에서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탄생한 브랜드인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Bodega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Escorihuela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</a:t>
                      </a:r>
                      <a:r>
                        <a:rPr lang="en-US" altLang="ko-KR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Gascon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은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설립 초기부터 최고 품질의 와인 생산을 목표로 현재에 이르렀습니다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 smtClean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포도 품종의 선택과 관리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, 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전통적인 정교한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양조방식과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더불어 자격을 갖춘 전문가들로 구성된 팀의 지속적인 양조 기술을 통하여 높은 수준의 국제적 품질을 유지하고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130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년에 걸친 혁신을 통하여 세계 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10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대 수출 </a:t>
                      </a:r>
                      <a:r>
                        <a:rPr lang="ko-KR" altLang="en-US" sz="900" b="0" baseline="0" dirty="0" err="1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와이너리로</a:t>
                      </a:r>
                      <a:r>
                        <a:rPr lang="ko-KR" altLang="en-US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 성장하고 있습니다</a:t>
                      </a:r>
                      <a:r>
                        <a:rPr lang="en-US" altLang="ko-KR" sz="900" b="0" baseline="0" dirty="0" smtClean="0">
                          <a:solidFill>
                            <a:schemeClr val="tx1"/>
                          </a:solidFill>
                          <a:latin typeface="Georgia" charset="0"/>
                          <a:ea typeface="+mn-ea"/>
                          <a:cs typeface="Georgia" charset="0"/>
                        </a:rPr>
                        <a:t>. </a:t>
                      </a: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1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  <a:p>
                      <a:endParaRPr lang="en-US" altLang="ko-KR" sz="900" b="0" baseline="0" dirty="0">
                        <a:solidFill>
                          <a:schemeClr val="tx1"/>
                        </a:solidFill>
                        <a:latin typeface="Georgia" charset="0"/>
                        <a:ea typeface="+mn-ea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722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729642"/>
              </p:ext>
            </p:extLst>
          </p:nvPr>
        </p:nvGraphicFramePr>
        <p:xfrm>
          <a:off x="2432316" y="1476479"/>
          <a:ext cx="2782626" cy="57542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8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224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Mendoza</a:t>
                      </a:r>
                      <a:r>
                        <a:rPr lang="en-US" altLang="ko-KR" sz="1100" baseline="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, Argentina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959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 smtClean="0">
                          <a:latin typeface="Constantia" charset="0"/>
                          <a:ea typeface="Constantia" charset="0"/>
                          <a:cs typeface="Constantia" charset="0"/>
                        </a:rPr>
                        <a:t>Red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408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14.1%</a:t>
                      </a: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2128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kern="120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100%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 </a:t>
                      </a:r>
                      <a:r>
                        <a:rPr lang="en-US" altLang="ko-KR" sz="1100" kern="1200" baseline="0" dirty="0" smtClean="0">
                          <a:solidFill>
                            <a:schemeClr val="tx1"/>
                          </a:solidFill>
                          <a:latin typeface="Constantia" charset="0"/>
                        </a:rPr>
                        <a:t>Cabernet Sauvignon</a:t>
                      </a: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baseline="0" dirty="0" smtClean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b="1" dirty="0" smtClean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kern="1200" dirty="0">
                        <a:solidFill>
                          <a:schemeClr val="tx1"/>
                        </a:solidFill>
                        <a:latin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650">
                <a:tc>
                  <a:txBody>
                    <a:bodyPr/>
                    <a:lstStyle/>
                    <a:p>
                      <a:endParaRPr lang="en-US" altLang="ko-KR" sz="1100" b="1" dirty="0">
                        <a:solidFill>
                          <a:schemeClr val="tx1"/>
                        </a:solidFill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b="0" baseline="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marL="171450" indent="-171450">
                        <a:buFont typeface="Arial" charset="0"/>
                        <a:buNone/>
                      </a:pPr>
                      <a:endParaRPr lang="en-US" altLang="ko-KR" sz="1100" dirty="0">
                        <a:solidFill>
                          <a:schemeClr val="tx1"/>
                        </a:solidFill>
                        <a:latin typeface="Constantia" pitchFamily="18" charset="0"/>
                      </a:endParaRPr>
                    </a:p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3573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214282" y="578645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직사각형 13"/>
          <p:cNvSpPr/>
          <p:nvPr/>
        </p:nvSpPr>
        <p:spPr>
          <a:xfrm>
            <a:off x="1000100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3042" y="585789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857356" y="5857892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000100" y="6097925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214414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/>
          <p:cNvSpPr/>
          <p:nvPr/>
        </p:nvSpPr>
        <p:spPr>
          <a:xfrm>
            <a:off x="1428728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643042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857356" y="6097925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000100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214414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428728" y="6312239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3" name="직사각형 32"/>
          <p:cNvSpPr/>
          <p:nvPr/>
        </p:nvSpPr>
        <p:spPr>
          <a:xfrm>
            <a:off x="1643042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857356" y="631223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000100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214414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1428728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8" name="직사각형 37"/>
          <p:cNvSpPr/>
          <p:nvPr/>
        </p:nvSpPr>
        <p:spPr>
          <a:xfrm>
            <a:off x="1643042" y="6526553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9" name="직사각형 38"/>
          <p:cNvSpPr/>
          <p:nvPr/>
        </p:nvSpPr>
        <p:spPr>
          <a:xfrm>
            <a:off x="1857356" y="6526553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E421846-573A-4975-9962-39F546746284}"/>
              </a:ext>
            </a:extLst>
          </p:cNvPr>
          <p:cNvSpPr/>
          <p:nvPr/>
        </p:nvSpPr>
        <p:spPr>
          <a:xfrm>
            <a:off x="1424912" y="586144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32E1AF1A-9FC9-41AA-A658-550B799E33D7}"/>
              </a:ext>
            </a:extLst>
          </p:cNvPr>
          <p:cNvSpPr/>
          <p:nvPr/>
        </p:nvSpPr>
        <p:spPr>
          <a:xfrm>
            <a:off x="1206656" y="585789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5C89F80-5813-4FCF-88BB-8A4040BC1623}"/>
              </a:ext>
            </a:extLst>
          </p:cNvPr>
          <p:cNvSpPr/>
          <p:nvPr/>
        </p:nvSpPr>
        <p:spPr>
          <a:xfrm>
            <a:off x="1644924" y="631578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9611DBC-03AB-45B9-A451-1286475F9EFB}"/>
              </a:ext>
            </a:extLst>
          </p:cNvPr>
          <p:cNvSpPr/>
          <p:nvPr/>
        </p:nvSpPr>
        <p:spPr>
          <a:xfrm>
            <a:off x="1644923" y="6530369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37BE16-C3E3-45B5-ADE1-D405D464FDCC}"/>
              </a:ext>
            </a:extLst>
          </p:cNvPr>
          <p:cNvSpPr/>
          <p:nvPr/>
        </p:nvSpPr>
        <p:spPr>
          <a:xfrm>
            <a:off x="1854028" y="6316408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BB842408-95EE-4FD9-9CBC-5CFE7078FD30}"/>
              </a:ext>
            </a:extLst>
          </p:cNvPr>
          <p:cNvSpPr/>
          <p:nvPr/>
        </p:nvSpPr>
        <p:spPr>
          <a:xfrm>
            <a:off x="1854027" y="6525344"/>
            <a:ext cx="142876" cy="45719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470" y="6092146"/>
            <a:ext cx="765854" cy="7658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99" y="469037"/>
            <a:ext cx="1641504" cy="519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70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1162</TotalTime>
  <Words>165</Words>
  <Application>Microsoft Office PowerPoint</Application>
  <PresentationFormat>화면 슬라이드 쇼(4:3)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Dotum</vt:lpstr>
      <vt:lpstr>맑은 고딕</vt:lpstr>
      <vt:lpstr>Arial</vt:lpstr>
      <vt:lpstr>Constantia</vt:lpstr>
      <vt:lpstr>Cooper Black</vt:lpstr>
      <vt:lpstr>Georgia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User</cp:lastModifiedBy>
  <cp:revision>128</cp:revision>
  <dcterms:created xsi:type="dcterms:W3CDTF">2019-03-15T00:52:41Z</dcterms:created>
  <dcterms:modified xsi:type="dcterms:W3CDTF">2022-11-16T04:37:17Z</dcterms:modified>
</cp:coreProperties>
</file>