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6161132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VIGNERONS CATALANS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Quatre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Saisons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I.G.P. Pays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d’Oc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White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포시즌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샤르도네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886548"/>
              </p:ext>
            </p:extLst>
          </p:nvPr>
        </p:nvGraphicFramePr>
        <p:xfrm>
          <a:off x="4929189" y="1292228"/>
          <a:ext cx="3848100" cy="66961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수확 전 열매의 당과 산의 밸런스를 맞추기 위해 포도밭에서부터 철저히 관리하고 수확 후에 줄기 제거 후 공기 프레스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(Pneumatic Press)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를 이용해 부드럽게 압착합니다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안정화가 끝나면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16-18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°C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의 온도에서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주 동안 발효 진행합니다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연한 레몬 색을 띠고 배와 같은 흰 과일과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시트러스의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은은한 향을 드러냅니다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신선하고 바삭한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식감과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잘 잡힌 균형이 느껴지는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8-10°C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식전주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해산물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가금류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루씨옹의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영혼 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비네롱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카탈랑스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Vignerons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Catalans)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는 프랑스 및 해외에서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루씨옹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(Roussillon)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와인을 보급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성장 및 인지도 제고를 목적으로 하는 생산자 단체입니다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루씨옹은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탁월한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떼루아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화창한 기후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따뜻한 날씨 등 최적의 와인 재배 조건을 갖춘 와인 재배 지역이며 또한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와이너리가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자리잡고 있는 이 지역의 지질학적 구조는 풍부한 양질의 스틸 와인과 디저트 와인을 생산할 수 있는 여건을 만들어줍니다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30572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Languedoc-Roussillon, France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White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12.5%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Chardonnay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2" t="11175" r="9643" b="5523"/>
          <a:stretch/>
        </p:blipFill>
        <p:spPr>
          <a:xfrm>
            <a:off x="417808" y="474270"/>
            <a:ext cx="1507831" cy="526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498</TotalTime>
  <Words>175</Words>
  <Application>Microsoft Office PowerPoint</Application>
  <PresentationFormat>화면 슬라이드 쇼(4:3)</PresentationFormat>
  <Paragraphs>34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62</cp:revision>
  <dcterms:created xsi:type="dcterms:W3CDTF">2022-01-04T06:08:32Z</dcterms:created>
  <dcterms:modified xsi:type="dcterms:W3CDTF">2022-06-23T01:37:00Z</dcterms:modified>
</cp:coreProperties>
</file>