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82" d="100"/>
          <a:sy n="82" d="100"/>
        </p:scale>
        <p:origin x="127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862892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KELLERMEISTER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Wild Witch Shiraz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캘러마이스터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와일드 위치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쉬라즈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270137"/>
              </p:ext>
            </p:extLst>
          </p:nvPr>
        </p:nvGraphicFramePr>
        <p:xfrm>
          <a:off x="4929190" y="1291455"/>
          <a:ext cx="3848452" cy="5903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</a:p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900" baseline="0" dirty="0"/>
                        <a:t>30</a:t>
                      </a:r>
                      <a:r>
                        <a:rPr lang="ko-KR" altLang="en-US" sz="900" baseline="0" dirty="0"/>
                        <a:t>개월 프렌치 오크 숙성 </a:t>
                      </a:r>
                      <a:r>
                        <a:rPr lang="en-US" altLang="ko-KR" sz="900" baseline="0" dirty="0"/>
                        <a:t>(40% New)</a:t>
                      </a:r>
                      <a:endParaRPr lang="en-US" altLang="ko-KR" sz="9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블랙 베리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검은 자두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카시스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가죽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시가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육두구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민트 아로마가 조화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로운 가운데 섬세한 질감의 </a:t>
                      </a:r>
                      <a:r>
                        <a:rPr lang="ko-KR" altLang="en-US" sz="900" baseline="0" dirty="0" err="1"/>
                        <a:t>탄닌이</a:t>
                      </a:r>
                      <a:r>
                        <a:rPr lang="ko-KR" altLang="en-US" sz="900" baseline="0" dirty="0"/>
                        <a:t> 따스함을 전해준다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/>
                        <a:t>묵직하면서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/>
                        <a:t>버터리한</a:t>
                      </a:r>
                      <a:r>
                        <a:rPr lang="ko-KR" altLang="en-US" sz="900" baseline="0" dirty="0"/>
                        <a:t> </a:t>
                      </a:r>
                      <a:r>
                        <a:rPr lang="ko-KR" altLang="en-US" sz="900" baseline="0" dirty="0" err="1"/>
                        <a:t>쉬라즈이며</a:t>
                      </a:r>
                      <a:r>
                        <a:rPr lang="ko-KR" altLang="en-US" sz="900" baseline="0" dirty="0"/>
                        <a:t> 화려한 아로마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균형 좋은 산미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긴 </a:t>
                      </a:r>
                      <a:r>
                        <a:rPr lang="ko-KR" altLang="en-US" sz="900" baseline="0" dirty="0" err="1"/>
                        <a:t>피니쉬까지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높은 퀄리티를 자랑한다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1976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(Ralph Jones)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의해 설립되었다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영국인 아버지와 독일인 어머니를 둔 그는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어머니를 기리기 위해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라는 어머니의 이름을 따라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지었다고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오늘날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바로사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밸리의 가장 오래된 부티크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하나이며 제임스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할리데이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“5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스타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선정되기도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호주 내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와인 생산자의 단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7%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만 선정된다고 하니 비록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규모는 작을지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언정 그들의 위상은 높기만 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2012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존스가 은퇴할 무렵 마크 피어스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(Mark Pearce)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존스의 제안에 응하여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새로운 주인이 되어 그 명성을 이어 가기로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아이콘 와인인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와일드 위치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쉬라즈가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영국의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IWC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대회에서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“Best Shiraz in the World”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를 수상하면서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새로운 챕터를 꿈꾸게 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James Halliday – 97 pts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Halliday Wine Companion – 96 pts 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IWC – Best International Shiraz Trophy 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Vienna International Wine Competition –Gold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691225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Barossa,</a:t>
                      </a:r>
                      <a:r>
                        <a:rPr lang="ko-KR" altLang="en-US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South Australia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14.8%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Shiraz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213820-5FCD-4ABA-BD16-4F467C99BA10}"/>
              </a:ext>
            </a:extLst>
          </p:cNvPr>
          <p:cNvSpPr/>
          <p:nvPr/>
        </p:nvSpPr>
        <p:spPr>
          <a:xfrm>
            <a:off x="1424528" y="5910626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D3D11C2-67D4-435D-83FB-2FBF37F90DCE}"/>
              </a:ext>
            </a:extLst>
          </p:cNvPr>
          <p:cNvSpPr/>
          <p:nvPr/>
        </p:nvSpPr>
        <p:spPr>
          <a:xfrm>
            <a:off x="1216566" y="614203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F015056-2821-497E-BF4C-D0D9D393411A}"/>
              </a:ext>
            </a:extLst>
          </p:cNvPr>
          <p:cNvSpPr/>
          <p:nvPr/>
        </p:nvSpPr>
        <p:spPr>
          <a:xfrm>
            <a:off x="1634539" y="58973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CE7A426-3CC0-4961-BA62-5751219B91CF}"/>
              </a:ext>
            </a:extLst>
          </p:cNvPr>
          <p:cNvSpPr/>
          <p:nvPr/>
        </p:nvSpPr>
        <p:spPr>
          <a:xfrm>
            <a:off x="1420970" y="635243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049D6AF-0363-4414-BD63-B344388F770D}"/>
              </a:ext>
            </a:extLst>
          </p:cNvPr>
          <p:cNvSpPr/>
          <p:nvPr/>
        </p:nvSpPr>
        <p:spPr>
          <a:xfrm>
            <a:off x="1649021" y="656539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15B55A2-09E7-499E-8FD9-E85701E53701}"/>
              </a:ext>
            </a:extLst>
          </p:cNvPr>
          <p:cNvSpPr/>
          <p:nvPr/>
        </p:nvSpPr>
        <p:spPr>
          <a:xfrm>
            <a:off x="1642726" y="635243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 descr="텍스트, 병, 알코올, 음료이(가) 표시된 사진&#10;&#10;자동 생성된 설명">
            <a:extLst>
              <a:ext uri="{FF2B5EF4-FFF2-40B4-BE49-F238E27FC236}">
                <a16:creationId xmlns:a16="http://schemas.microsoft.com/office/drawing/2014/main" id="{BE3F2EF2-9F65-4574-B02F-882E78C673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2" y="797405"/>
            <a:ext cx="1317945" cy="4680000"/>
          </a:xfrm>
          <a:prstGeom prst="rect">
            <a:avLst/>
          </a:prstGeom>
        </p:spPr>
      </p:pic>
      <p:sp>
        <p:nvSpPr>
          <p:cNvPr id="38" name="직사각형 37">
            <a:extLst>
              <a:ext uri="{FF2B5EF4-FFF2-40B4-BE49-F238E27FC236}">
                <a16:creationId xmlns:a16="http://schemas.microsoft.com/office/drawing/2014/main" id="{CEB82F61-0B2C-4B68-8786-2498B758B621}"/>
              </a:ext>
            </a:extLst>
          </p:cNvPr>
          <p:cNvSpPr/>
          <p:nvPr/>
        </p:nvSpPr>
        <p:spPr>
          <a:xfrm>
            <a:off x="1865114" y="656539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F5C23F6-87CD-44EC-93D2-2B0CE021DFF5}"/>
              </a:ext>
            </a:extLst>
          </p:cNvPr>
          <p:cNvSpPr/>
          <p:nvPr/>
        </p:nvSpPr>
        <p:spPr>
          <a:xfrm>
            <a:off x="1869931" y="635243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234</Words>
  <Application>Microsoft Office PowerPoint</Application>
  <PresentationFormat>화면 슬라이드 쇼(4:3)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61</cp:revision>
  <dcterms:created xsi:type="dcterms:W3CDTF">2019-03-22T07:50:06Z</dcterms:created>
  <dcterms:modified xsi:type="dcterms:W3CDTF">2021-11-01T09:50:57Z</dcterms:modified>
</cp:coreProperties>
</file>